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10"/>
  </p:notesMasterIdLst>
  <p:handoutMasterIdLst>
    <p:handoutMasterId r:id="rId11"/>
  </p:handoutMasterIdLst>
  <p:sldIdLst>
    <p:sldId id="256" r:id="rId2"/>
    <p:sldId id="257" r:id="rId3"/>
    <p:sldId id="258" r:id="rId4"/>
    <p:sldId id="259" r:id="rId5"/>
    <p:sldId id="260" r:id="rId6"/>
    <p:sldId id="261" r:id="rId7"/>
    <p:sldId id="262" r:id="rId8"/>
    <p:sldId id="263" r:id="rId9"/>
  </p:sldIdLst>
  <p:sldSz cx="12188825" cy="6858000"/>
  <p:notesSz cx="6950075" cy="9236075"/>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3839" userDrawn="1">
          <p15:clr>
            <a:srgbClr val="A4A3A4"/>
          </p15:clr>
        </p15:guide>
        <p15:guide id="9" pos="7055" userDrawn="1">
          <p15:clr>
            <a:srgbClr val="A4A3A4"/>
          </p15:clr>
        </p15:guide>
        <p15:guide id="10" orient="horz" pos="2184" userDrawn="1">
          <p15:clr>
            <a:srgbClr val="C35EA4"/>
          </p15:clr>
        </p15:guide>
        <p15:guide id="12" pos="575"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0E0"/>
    <a:srgbClr val="4F3C05"/>
    <a:srgbClr val="E51D33"/>
    <a:srgbClr val="DAA600"/>
    <a:srgbClr val="B686DA"/>
    <a:srgbClr val="FFA7A7"/>
    <a:srgbClr val="F2A36E"/>
    <a:srgbClr val="5781C1"/>
    <a:srgbClr val="F7F7F7"/>
    <a:srgbClr val="7294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13" autoAdjust="0"/>
    <p:restoredTop sz="96327" autoAdjust="0"/>
  </p:normalViewPr>
  <p:slideViewPr>
    <p:cSldViewPr snapToGrid="0" showGuides="1">
      <p:cViewPr varScale="1">
        <p:scale>
          <a:sx n="103" d="100"/>
          <a:sy n="103" d="100"/>
        </p:scale>
        <p:origin x="114" y="708"/>
      </p:cViewPr>
      <p:guideLst>
        <p:guide pos="3839"/>
        <p:guide pos="7055"/>
        <p:guide orient="horz" pos="2184"/>
        <p:guide pos="575"/>
      </p:guideLst>
    </p:cSldViewPr>
  </p:slideViewPr>
  <p:outlineViewPr>
    <p:cViewPr>
      <p:scale>
        <a:sx n="33" d="100"/>
        <a:sy n="33" d="100"/>
      </p:scale>
      <p:origin x="0" y="0"/>
    </p:cViewPr>
  </p:outlineViewPr>
  <p:notesTextViewPr>
    <p:cViewPr>
      <p:scale>
        <a:sx n="3" d="2"/>
        <a:sy n="3" d="2"/>
      </p:scale>
      <p:origin x="0" y="0"/>
    </p:cViewPr>
  </p:notesTextViewPr>
  <p:sorterViewPr>
    <p:cViewPr>
      <p:scale>
        <a:sx n="52" d="100"/>
        <a:sy n="52" d="100"/>
      </p:scale>
      <p:origin x="0" y="0"/>
    </p:cViewPr>
  </p:sorterViewPr>
  <p:notesViewPr>
    <p:cSldViewPr snapToGrid="0" showGuides="1">
      <p:cViewPr varScale="1">
        <p:scale>
          <a:sx n="71" d="100"/>
          <a:sy n="71" d="100"/>
        </p:scale>
        <p:origin x="2904" y="6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36" tIns="45718" rIns="91436" bIns="45718"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36768" y="1"/>
            <a:ext cx="3011699" cy="463696"/>
          </a:xfrm>
          <a:prstGeom prst="rect">
            <a:avLst/>
          </a:prstGeom>
        </p:spPr>
        <p:txBody>
          <a:bodyPr vert="horz" lIns="91436" tIns="45718" rIns="91436" bIns="45718" rtlCol="0"/>
          <a:lstStyle>
            <a:lvl1pPr algn="r">
              <a:defRPr sz="1200"/>
            </a:lvl1pPr>
          </a:lstStyle>
          <a:p>
            <a:fld id="{67F32F8B-429E-45D3-A6EF-7110C94B56DE}" type="datetimeFigureOut">
              <a:rPr lang="en-US" smtClean="0">
                <a:latin typeface="Arial" panose="020B0604020202020204" pitchFamily="34" charset="0"/>
              </a:rPr>
              <a:t>1/27/2021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772380"/>
            <a:ext cx="3011699" cy="463696"/>
          </a:xfrm>
          <a:prstGeom prst="rect">
            <a:avLst/>
          </a:prstGeom>
        </p:spPr>
        <p:txBody>
          <a:bodyPr vert="horz" lIns="91436" tIns="45718" rIns="91436" bIns="45718"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36768" y="8772380"/>
            <a:ext cx="3011699" cy="463696"/>
          </a:xfrm>
          <a:prstGeom prst="rect">
            <a:avLst/>
          </a:prstGeom>
        </p:spPr>
        <p:txBody>
          <a:bodyPr vert="horz" lIns="91436" tIns="45718" rIns="91436" bIns="45718" rtlCol="0" anchor="b"/>
          <a:lstStyle>
            <a:lvl1pPr algn="r">
              <a:defRPr sz="1200"/>
            </a:lvl1pPr>
          </a:lstStyle>
          <a:p>
            <a:fld id="{D0A90A03-D856-401F-8EAD-377E18EE9FD0}"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2663" y="290513"/>
            <a:ext cx="4984750" cy="2805112"/>
          </a:xfrm>
          <a:prstGeom prst="rect">
            <a:avLst/>
          </a:prstGeom>
          <a:noFill/>
          <a:ln w="12700">
            <a:solidFill>
              <a:prstClr val="black"/>
            </a:solidFill>
          </a:ln>
        </p:spPr>
        <p:txBody>
          <a:bodyPr vert="horz" lIns="92433" tIns="46216" rIns="92433" bIns="46216" rtlCol="0" anchor="ctr"/>
          <a:lstStyle/>
          <a:p>
            <a:endParaRPr lang="en-US" dirty="0"/>
          </a:p>
        </p:txBody>
      </p:sp>
      <p:sp>
        <p:nvSpPr>
          <p:cNvPr id="5" name="Notes Placeholder 4"/>
          <p:cNvSpPr>
            <a:spLocks noGrp="1"/>
          </p:cNvSpPr>
          <p:nvPr>
            <p:ph type="body" sz="quarter" idx="3"/>
          </p:nvPr>
        </p:nvSpPr>
        <p:spPr>
          <a:xfrm>
            <a:off x="222638" y="3238364"/>
            <a:ext cx="6504800" cy="5740537"/>
          </a:xfrm>
          <a:prstGeom prst="rect">
            <a:avLst/>
          </a:prstGeom>
        </p:spPr>
        <p:txBody>
          <a:bodyPr vert="horz" lIns="92433" tIns="46216" rIns="92433" bIns="4621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3" tIns="46216" rIns="92433" bIns="46216" rtlCol="0" anchor="b"/>
          <a:lstStyle>
            <a:lvl1pPr algn="r">
              <a:defRPr sz="1000">
                <a:latin typeface="Arial" panose="020B0604020202020204" pitchFamily="34" charset="0"/>
              </a:defRPr>
            </a:lvl1pPr>
          </a:lstStyle>
          <a:p>
            <a:fld id="{F42FCFFD-459B-4F74-BD48-8157E1337D42}" type="slidenum">
              <a:rPr lang="en-US" smtClean="0"/>
              <a:pPr/>
              <a:t>‹#›</a:t>
            </a:fld>
            <a:endParaRPr lang="en-US" dirty="0"/>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914240" rtl="0" eaLnBrk="1" latinLnBrk="0" hangingPunct="1">
      <a:defRPr sz="2400" kern="1200">
        <a:solidFill>
          <a:schemeClr val="tx1"/>
        </a:solidFill>
        <a:latin typeface="Arial" panose="020B0604020202020204" pitchFamily="34" charset="0"/>
        <a:ea typeface="+mn-ea"/>
        <a:cs typeface="+mn-cs"/>
      </a:defRPr>
    </a:lvl1pPr>
    <a:lvl2pPr marL="457120" algn="l" defTabSz="914240" rtl="0" eaLnBrk="1" latinLnBrk="0" hangingPunct="1">
      <a:defRPr sz="2400" kern="1200">
        <a:solidFill>
          <a:schemeClr val="tx1"/>
        </a:solidFill>
        <a:latin typeface="Arial" panose="020B0604020202020204" pitchFamily="34" charset="0"/>
        <a:ea typeface="+mn-ea"/>
        <a:cs typeface="+mn-cs"/>
      </a:defRPr>
    </a:lvl2pPr>
    <a:lvl3pPr marL="914240" algn="l" defTabSz="914240" rtl="0" eaLnBrk="1" latinLnBrk="0" hangingPunct="1">
      <a:defRPr sz="2400" kern="1200">
        <a:solidFill>
          <a:schemeClr val="tx1"/>
        </a:solidFill>
        <a:latin typeface="Arial" panose="020B0604020202020204" pitchFamily="34" charset="0"/>
        <a:ea typeface="+mn-ea"/>
        <a:cs typeface="+mn-cs"/>
      </a:defRPr>
    </a:lvl3pPr>
    <a:lvl4pPr marL="1371360" algn="l" defTabSz="914240" rtl="0" eaLnBrk="1" latinLnBrk="0" hangingPunct="1">
      <a:defRPr sz="2400" kern="1200">
        <a:solidFill>
          <a:schemeClr val="tx1"/>
        </a:solidFill>
        <a:latin typeface="Arial" panose="020B0604020202020204" pitchFamily="34" charset="0"/>
        <a:ea typeface="+mn-ea"/>
        <a:cs typeface="+mn-cs"/>
      </a:defRPr>
    </a:lvl4pPr>
    <a:lvl5pPr marL="1828480" algn="l" defTabSz="914240" rtl="0" eaLnBrk="1" latinLnBrk="0" hangingPunct="1">
      <a:defRPr sz="2400" kern="1200">
        <a:solidFill>
          <a:schemeClr val="tx1"/>
        </a:solidFill>
        <a:latin typeface="Arial" panose="020B0604020202020204" pitchFamily="34" charset="0"/>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0" y="1"/>
            <a:ext cx="12182943" cy="6861313"/>
            <a:chOff x="-1" y="-2"/>
            <a:chExt cx="12186116" cy="6861313"/>
          </a:xfrm>
        </p:grpSpPr>
        <p:pic>
          <p:nvPicPr>
            <p:cNvPr id="10" name="Picture 9">
              <a:extLst>
                <a:ext uri="{FF2B5EF4-FFF2-40B4-BE49-F238E27FC236}">
                  <a16:creationId xmlns:a16="http://schemas.microsoft.com/office/drawing/2014/main" id="{7512C017-81AE-BC47-B039-423D3A3E300D}"/>
                </a:ext>
              </a:extLst>
            </p:cNvPr>
            <p:cNvPicPr>
              <a:picLocks noChangeAspect="1"/>
            </p:cNvPicPr>
            <p:nvPr userDrawn="1"/>
          </p:nvPicPr>
          <p:blipFill>
            <a:blip r:embed="rId2"/>
            <a:stretch>
              <a:fillRect/>
            </a:stretch>
          </p:blipFill>
          <p:spPr>
            <a:xfrm>
              <a:off x="-1" y="-2"/>
              <a:ext cx="12186116" cy="6861313"/>
            </a:xfrm>
            <a:prstGeom prst="rect">
              <a:avLst/>
            </a:prstGeom>
          </p:spPr>
        </p:pic>
        <p:pic>
          <p:nvPicPr>
            <p:cNvPr id="12" name="Picture 11">
              <a:extLst>
                <a:ext uri="{FF2B5EF4-FFF2-40B4-BE49-F238E27FC236}">
                  <a16:creationId xmlns:a16="http://schemas.microsoft.com/office/drawing/2014/main" id="{CA916E28-3B64-0C4F-A3C2-012A647E25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58947" y="1068298"/>
              <a:ext cx="2350430" cy="761639"/>
            </a:xfrm>
            <a:prstGeom prst="rect">
              <a:avLst/>
            </a:prstGeom>
          </p:spPr>
        </p:pic>
        <p:cxnSp>
          <p:nvCxnSpPr>
            <p:cNvPr id="14" name="Straight Connector 13">
              <a:extLst>
                <a:ext uri="{FF2B5EF4-FFF2-40B4-BE49-F238E27FC236}">
                  <a16:creationId xmlns:a16="http://schemas.microsoft.com/office/drawing/2014/main" id="{5061144D-925C-6649-8B8D-0BA5AE873666}"/>
                </a:ext>
              </a:extLst>
            </p:cNvPr>
            <p:cNvCxnSpPr/>
            <p:nvPr userDrawn="1"/>
          </p:nvCxnSpPr>
          <p:spPr>
            <a:xfrm>
              <a:off x="5467197" y="610930"/>
              <a:ext cx="0" cy="1340042"/>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5615975" y="197449"/>
            <a:ext cx="6399133"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5636759" y="1599715"/>
            <a:ext cx="3848335" cy="364759"/>
          </a:xfrm>
          <a:prstGeom prst="rect">
            <a:avLst/>
          </a:prstGeom>
        </p:spPr>
        <p:txBody>
          <a:bodyPr lIns="0" tIns="0" rIns="0" bIns="0" anchor="ctr">
            <a:noAutofit/>
          </a:bodyPr>
          <a:lstStyle>
            <a:lvl1pPr marL="0" indent="0" algn="l">
              <a:buNone/>
              <a:defRPr lang="en-US" sz="1400" b="1" kern="1200">
                <a:solidFill>
                  <a:schemeClr val="tx1">
                    <a:lumMod val="95000"/>
                    <a:lumOff val="5000"/>
                  </a:schemeClr>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8799513" y="1599711"/>
            <a:ext cx="2444074" cy="365760"/>
          </a:xfrm>
          <a:prstGeom prst="rect">
            <a:avLst/>
          </a:prstGeom>
        </p:spPr>
        <p:txBody>
          <a:bodyPr anchor="ctr">
            <a:normAutofit/>
          </a:bodyPr>
          <a:lstStyle>
            <a:lvl1pPr marL="0" indent="0">
              <a:buFontTx/>
              <a:buNone/>
              <a:defRPr sz="1400">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7" name="Straight Connector 6"/>
          <p:cNvCxnSpPr/>
          <p:nvPr userDrawn="1"/>
        </p:nvCxnSpPr>
        <p:spPr>
          <a:xfrm>
            <a:off x="8781473" y="1641764"/>
            <a:ext cx="0" cy="290945"/>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313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55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Section Break or Call Out">
    <p:bg>
      <p:bgPr>
        <a:solidFill>
          <a:srgbClr val="354CA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6"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7"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648933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Break or 1 speaker title">
    <p:spTree>
      <p:nvGrpSpPr>
        <p:cNvPr id="1" name=""/>
        <p:cNvGrpSpPr/>
        <p:nvPr/>
      </p:nvGrpSpPr>
      <p:grpSpPr>
        <a:xfrm>
          <a:off x="0" y="0"/>
          <a:ext cx="0" cy="0"/>
          <a:chOff x="0" y="0"/>
          <a:chExt cx="0" cy="0"/>
        </a:xfrm>
      </p:grpSpPr>
      <p:grpSp>
        <p:nvGrpSpPr>
          <p:cNvPr id="7" name="Group 4"/>
          <p:cNvGrpSpPr>
            <a:grpSpLocks noChangeAspect="1"/>
          </p:cNvGrpSpPr>
          <p:nvPr userDrawn="1"/>
        </p:nvGrpSpPr>
        <p:grpSpPr bwMode="black">
          <a:xfrm>
            <a:off x="5557978" y="3167178"/>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1683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hite Section Break or 2 speaker title">
    <p:spTree>
      <p:nvGrpSpPr>
        <p:cNvPr id="1" name=""/>
        <p:cNvGrpSpPr/>
        <p:nvPr/>
      </p:nvGrpSpPr>
      <p:grpSpPr>
        <a:xfrm>
          <a:off x="0" y="0"/>
          <a:ext cx="0" cy="0"/>
          <a:chOff x="0" y="0"/>
          <a:chExt cx="0" cy="0"/>
        </a:xfrm>
      </p:grpSpPr>
      <p:sp>
        <p:nvSpPr>
          <p:cNvPr id="17" name="Text Placeholder 16"/>
          <p:cNvSpPr>
            <a:spLocks noGrp="1"/>
          </p:cNvSpPr>
          <p:nvPr>
            <p:ph type="body" sz="quarter" idx="14" hasCustomPrompt="1"/>
          </p:nvPr>
        </p:nvSpPr>
        <p:spPr>
          <a:xfrm>
            <a:off x="1523604" y="5333775"/>
            <a:ext cx="9141619" cy="650875"/>
          </a:xfrm>
          <a:prstGeom prst="rect">
            <a:avLst/>
          </a:prstGeom>
        </p:spPr>
        <p:txBody>
          <a:bodyPr>
            <a:noAutofit/>
          </a:bodyPr>
          <a:lstStyle>
            <a:lvl1pPr marL="0" indent="0" algn="ctr">
              <a:buNone/>
              <a:defRPr lang="en-US" sz="2000" b="1" kern="1200" dirty="0" smtClean="0">
                <a:solidFill>
                  <a:srgbClr val="354CA1"/>
                </a:solidFill>
                <a:latin typeface="+mj-lt"/>
                <a:ea typeface="+mn-ea"/>
                <a:cs typeface="Arial" panose="020B0604020202020204" pitchFamily="34" charset="0"/>
              </a:defRPr>
            </a:lvl1pPr>
            <a:lvl2pPr marL="257175" indent="0">
              <a:buNone/>
              <a:defRPr lang="en-US" sz="1463" b="1" kern="1200" dirty="0" smtClean="0">
                <a:solidFill>
                  <a:srgbClr val="354CA1"/>
                </a:solidFill>
                <a:latin typeface="+mj-lt"/>
                <a:ea typeface="+mn-ea"/>
                <a:cs typeface="Arial" panose="020B0604020202020204" pitchFamily="34" charset="0"/>
              </a:defRPr>
            </a:lvl2pPr>
            <a:lvl3pPr marL="514350" indent="0">
              <a:buNone/>
              <a:defRPr lang="en-US" sz="1463" b="1" kern="1200" dirty="0" smtClean="0">
                <a:solidFill>
                  <a:srgbClr val="354CA1"/>
                </a:solidFill>
                <a:latin typeface="+mj-lt"/>
                <a:ea typeface="+mn-ea"/>
                <a:cs typeface="Arial" panose="020B0604020202020204" pitchFamily="34" charset="0"/>
              </a:defRPr>
            </a:lvl3pPr>
            <a:lvl4pPr marL="771525" indent="0">
              <a:buNone/>
              <a:defRPr lang="en-US" sz="1463" b="1" kern="1200" dirty="0" smtClean="0">
                <a:solidFill>
                  <a:srgbClr val="354CA1"/>
                </a:solidFill>
                <a:latin typeface="+mj-lt"/>
                <a:ea typeface="+mn-ea"/>
                <a:cs typeface="Arial" panose="020B0604020202020204" pitchFamily="34" charset="0"/>
              </a:defRPr>
            </a:lvl4pPr>
            <a:lvl5pPr marL="1028700" indent="0">
              <a:buNone/>
              <a:defRPr lang="en-US" sz="1463" b="1" kern="1200" dirty="0" smtClean="0">
                <a:solidFill>
                  <a:srgbClr val="354CA1"/>
                </a:solidFill>
                <a:latin typeface="+mj-lt"/>
                <a:ea typeface="+mn-ea"/>
                <a:cs typeface="Arial" panose="020B0604020202020204" pitchFamily="34" charset="0"/>
              </a:defRPr>
            </a:lvl5pPr>
          </a:lstStyle>
          <a:p>
            <a:pPr lvl="0"/>
            <a:r>
              <a:rPr lang="en-US" dirty="0"/>
              <a:t>Click to edit speaker name</a:t>
            </a:r>
          </a:p>
        </p:txBody>
      </p:sp>
      <p:sp>
        <p:nvSpPr>
          <p:cNvPr id="12"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619063"/>
            <a:ext cx="12188825" cy="1920939"/>
          </a:xfrm>
        </p:spPr>
        <p:txBody>
          <a:bodyPr anchor="b">
            <a:normAutofit/>
          </a:bodyPr>
          <a:lstStyle>
            <a:lvl1pPr algn="ctr">
              <a:spcBef>
                <a:spcPts val="0"/>
              </a:spcBef>
              <a:spcAft>
                <a:spcPts val="338"/>
              </a:spcAft>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4" name="Straight Connector 13">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9"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3792883"/>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18" name="Text Placeholder 2"/>
          <p:cNvSpPr>
            <a:spLocks noGrp="1"/>
          </p:cNvSpPr>
          <p:nvPr>
            <p:ph type="body" sz="quarter" idx="12" hasCustomPrompt="1"/>
          </p:nvPr>
        </p:nvSpPr>
        <p:spPr>
          <a:xfrm>
            <a:off x="1523604" y="444353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19" name="Text Placeholder 2"/>
          <p:cNvSpPr>
            <a:spLocks noGrp="1"/>
          </p:cNvSpPr>
          <p:nvPr>
            <p:ph type="body" sz="quarter" idx="15" hasCustomPrompt="1"/>
          </p:nvPr>
        </p:nvSpPr>
        <p:spPr>
          <a:xfrm>
            <a:off x="1523604" y="598170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grpSp>
        <p:nvGrpSpPr>
          <p:cNvPr id="10" name="Group 4"/>
          <p:cNvGrpSpPr>
            <a:grpSpLocks noChangeAspect="1"/>
          </p:cNvGrpSpPr>
          <p:nvPr userDrawn="1"/>
        </p:nvGrpSpPr>
        <p:grpSpPr bwMode="black">
          <a:xfrm>
            <a:off x="5557978" y="2856029"/>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19820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4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al Section Break">
    <p:bg>
      <p:bgPr>
        <a:solidFill>
          <a:schemeClr val="accent2"/>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spcAft>
                <a:spcPts val="338"/>
              </a:spcAft>
              <a:buNone/>
              <a:defRPr lang="en-US" sz="2000" b="1"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spcAft>
                <a:spcPts val="338"/>
              </a:spcAft>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1"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bg1"/>
                </a:solidFill>
              </a:defRPr>
            </a:lvl1pPr>
          </a:lstStyle>
          <a:p>
            <a:pPr lvl="0"/>
            <a:r>
              <a:rPr lang="en-US" dirty="0"/>
              <a:t>Click to add speaker title</a:t>
            </a:r>
          </a:p>
        </p:txBody>
      </p:sp>
      <p:grpSp>
        <p:nvGrpSpPr>
          <p:cNvPr id="7" name="Group 4"/>
          <p:cNvGrpSpPr>
            <a:grpSpLocks noChangeAspect="1"/>
          </p:cNvGrpSpPr>
          <p:nvPr userDrawn="1"/>
        </p:nvGrpSpPr>
        <p:grpSpPr bwMode="black">
          <a:xfrm>
            <a:off x="5557978" y="3202104"/>
            <a:ext cx="976799" cy="514129"/>
            <a:chOff x="1862" y="1719"/>
            <a:chExt cx="1889" cy="994"/>
          </a:xfrm>
          <a:solidFill>
            <a:schemeClr val="bg1"/>
          </a:solidFill>
        </p:grpSpPr>
        <p:sp>
          <p:nvSpPr>
            <p:cNvPr id="12"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346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normAutofit/>
          </a:bodyPr>
          <a:lstStyle>
            <a:lvl1pPr>
              <a:defRPr sz="14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270644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and Content Righ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0464"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6457175" y="256642"/>
            <a:ext cx="5071852" cy="411757"/>
          </a:xfrm>
        </p:spPr>
        <p:txBody>
          <a:bodyPr/>
          <a:lstStyle>
            <a:lvl1pPr>
              <a:defRPr>
                <a:latin typeface="+mj-lt"/>
              </a:defRPr>
            </a:lvl1pPr>
          </a:lstStyle>
          <a:p>
            <a:r>
              <a:rPr lang="en-US"/>
              <a:t>Click to edit Master title style</a:t>
            </a:r>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6457175"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2" name="Group 4"/>
          <p:cNvGrpSpPr>
            <a:grpSpLocks noChangeAspect="1"/>
          </p:cNvGrpSpPr>
          <p:nvPr userDrawn="1"/>
        </p:nvGrpSpPr>
        <p:grpSpPr bwMode="gray">
          <a:xfrm>
            <a:off x="11460796" y="6126956"/>
            <a:ext cx="544758" cy="548640"/>
            <a:chOff x="4703" y="3389"/>
            <a:chExt cx="437" cy="440"/>
          </a:xfrm>
        </p:grpSpPr>
        <p:sp>
          <p:nvSpPr>
            <p:cNvPr id="53" name="Freeform 5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304321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Content Lef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855"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57639" y="256642"/>
            <a:ext cx="5071852" cy="411757"/>
          </a:xfrm>
        </p:spPr>
        <p:txBody>
          <a:bodyPr/>
          <a:lstStyle>
            <a:lvl1pPr>
              <a:defRPr>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585304"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84DAE3-1891-054F-8B7F-CF901DD56EFF}"/>
              </a:ext>
            </a:extLst>
          </p:cNvPr>
          <p:cNvCxnSpPr>
            <a:cxnSpLocks/>
          </p:cNvCxnSpPr>
          <p:nvPr/>
        </p:nvCxnSpPr>
        <p:spPr>
          <a:xfrm>
            <a:off x="559084" y="671267"/>
            <a:ext cx="507359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3" name="Group 4"/>
          <p:cNvGrpSpPr>
            <a:grpSpLocks noChangeAspect="1"/>
          </p:cNvGrpSpPr>
          <p:nvPr userDrawn="1"/>
        </p:nvGrpSpPr>
        <p:grpSpPr bwMode="gray">
          <a:xfrm>
            <a:off x="183196" y="6126956"/>
            <a:ext cx="544758" cy="548640"/>
            <a:chOff x="4703" y="3389"/>
            <a:chExt cx="437" cy="440"/>
          </a:xfrm>
        </p:grpSpPr>
        <p:sp>
          <p:nvSpPr>
            <p:cNvPr id="54" name="Freeform 53"/>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35303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ue Title and Content">
    <p:bg>
      <p:bgPr>
        <a:solidFill>
          <a:schemeClr val="accent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0684DAE3-1891-054F-8B7F-CF901DD56EFF}"/>
              </a:ext>
            </a:extLst>
          </p:cNvPr>
          <p:cNvCxnSpPr>
            <a:cxnSpLocks/>
          </p:cNvCxnSpPr>
          <p:nvPr/>
        </p:nvCxnSpPr>
        <p:spPr>
          <a:xfrm>
            <a:off x="571355" y="671267"/>
            <a:ext cx="10969941"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0"/>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3663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Title and Content">
    <p:bg>
      <p:bgPr>
        <a:solidFill>
          <a:srgbClr val="CC00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559084" y="256642"/>
            <a:ext cx="10969944" cy="411757"/>
          </a:xfrm>
        </p:spPr>
        <p:txBody>
          <a:bodyPr/>
          <a:lstStyle>
            <a:lvl1pPr>
              <a:defRPr>
                <a:solidFill>
                  <a:schemeClr val="bg1"/>
                </a:solidFill>
              </a:defRPr>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7135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Yellow Title and Content">
    <p:bg>
      <p:bgPr>
        <a:solidFill>
          <a:schemeClr val="accent4"/>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6834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Full Imag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0" y="-19187"/>
            <a:ext cx="12222928" cy="6877188"/>
          </a:xfrm>
          <a:prstGeom prst="rect">
            <a:avLst/>
          </a:prstGeom>
        </p:spPr>
      </p:pic>
      <p:sp>
        <p:nvSpPr>
          <p:cNvPr id="2" name="Title 1"/>
          <p:cNvSpPr>
            <a:spLocks noGrp="1"/>
          </p:cNvSpPr>
          <p:nvPr>
            <p:ph type="ctrTitle" hasCustomPrompt="1"/>
          </p:nvPr>
        </p:nvSpPr>
        <p:spPr>
          <a:xfrm>
            <a:off x="3199567" y="197449"/>
            <a:ext cx="8836324"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3199568" y="1599715"/>
            <a:ext cx="5734288" cy="364759"/>
          </a:xfrm>
          <a:prstGeom prst="rect">
            <a:avLst/>
          </a:prstGeom>
        </p:spPr>
        <p:txBody>
          <a:bodyPr lIns="0" tIns="0" rIns="0" bIns="0" anchor="ctr">
            <a:noAutofit/>
          </a:bodyPr>
          <a:lstStyle>
            <a:lvl1pPr marL="0" indent="0" algn="l">
              <a:buNone/>
              <a:defRPr lang="en-US" sz="1800" b="1" kern="1200">
                <a:solidFill>
                  <a:schemeClr val="bg1"/>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9171008" y="1599711"/>
            <a:ext cx="2879309" cy="365760"/>
          </a:xfrm>
          <a:prstGeom prst="rect">
            <a:avLst/>
          </a:prstGeom>
        </p:spPr>
        <p:txBody>
          <a:bodyPr anchor="ctr">
            <a:normAutofit/>
          </a:bodyPr>
          <a:lstStyle>
            <a:lvl1pPr marL="0" indent="0">
              <a:buFontTx/>
              <a:buNone/>
              <a:defRPr sz="1800">
                <a:solidFill>
                  <a:schemeClr val="bg1"/>
                </a:solidFill>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6" name="Straight Connector 15">
            <a:extLst>
              <a:ext uri="{FF2B5EF4-FFF2-40B4-BE49-F238E27FC236}">
                <a16:creationId xmlns:a16="http://schemas.microsoft.com/office/drawing/2014/main" id="{5061144D-925C-6649-8B8D-0BA5AE873666}"/>
              </a:ext>
            </a:extLst>
          </p:cNvPr>
          <p:cNvCxnSpPr/>
          <p:nvPr/>
        </p:nvCxnSpPr>
        <p:spPr>
          <a:xfrm>
            <a:off x="3034620" y="593836"/>
            <a:ext cx="0" cy="13400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1220BF2-3585-BC43-A835-8B87118913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9440"/>
          <a:stretch/>
        </p:blipFill>
        <p:spPr bwMode="ltGray">
          <a:xfrm>
            <a:off x="397669" y="868067"/>
            <a:ext cx="2255248" cy="731520"/>
          </a:xfrm>
          <a:prstGeom prst="rect">
            <a:avLst/>
          </a:prstGeom>
        </p:spPr>
      </p:pic>
      <p:cxnSp>
        <p:nvCxnSpPr>
          <p:cNvPr id="10" name="Straight Connector 9"/>
          <p:cNvCxnSpPr/>
          <p:nvPr userDrawn="1"/>
        </p:nvCxnSpPr>
        <p:spPr>
          <a:xfrm>
            <a:off x="9057698" y="1641764"/>
            <a:ext cx="0" cy="29094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671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l Title and Content">
    <p:bg>
      <p:bgPr>
        <a:solidFill>
          <a:srgbClr val="59C3C3"/>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84049" y="671267"/>
            <a:ext cx="1098263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207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2"/>
          <p:cNvSpPr>
            <a:spLocks noGrp="1"/>
          </p:cNvSpPr>
          <p:nvPr>
            <p:ph idx="1"/>
          </p:nvPr>
        </p:nvSpPr>
        <p:spPr>
          <a:xfrm>
            <a:off x="83798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0"/>
          </p:nvPr>
        </p:nvSpPr>
        <p:spPr>
          <a:xfrm>
            <a:off x="626723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30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9085" y="2113900"/>
            <a:ext cx="5156443" cy="40860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08560" y="2113903"/>
            <a:ext cx="5181838" cy="4024095"/>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514350"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9" name="Text Placeholder 6"/>
          <p:cNvSpPr>
            <a:spLocks noGrp="1"/>
          </p:cNvSpPr>
          <p:nvPr>
            <p:ph type="body" sz="quarter" idx="11"/>
          </p:nvPr>
        </p:nvSpPr>
        <p:spPr>
          <a:xfrm>
            <a:off x="6303962"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30160052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ubtitle/2 Column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8" name="Content Placeholder 3"/>
          <p:cNvSpPr>
            <a:spLocks noGrp="1"/>
          </p:cNvSpPr>
          <p:nvPr>
            <p:ph sz="half" idx="2"/>
          </p:nvPr>
        </p:nvSpPr>
        <p:spPr>
          <a:xfrm>
            <a:off x="749585" y="1600200"/>
            <a:ext cx="5156443" cy="45997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118060" y="1607987"/>
            <a:ext cx="5181838" cy="4530011"/>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742950" y="742950"/>
            <a:ext cx="10591800" cy="800100"/>
          </a:xfrm>
        </p:spPr>
        <p:txBody>
          <a:bodyPr/>
          <a:lstStyle>
            <a:lvl1pPr marL="0" indent="0">
              <a:buNone/>
              <a:defRPr b="1"/>
            </a:lvl1pPr>
          </a:lstStyle>
          <a:p>
            <a:pPr lvl="0"/>
            <a:r>
              <a:rPr lang="en-US"/>
              <a:t>Click to edit Master text styles</a:t>
            </a:r>
          </a:p>
        </p:txBody>
      </p:sp>
    </p:spTree>
    <p:extLst>
      <p:ext uri="{BB962C8B-B14F-4D97-AF65-F5344CB8AC3E}">
        <p14:creationId xmlns:p14="http://schemas.microsoft.com/office/powerpoint/2010/main" val="401121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sections with 2 photo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370500" y="3492503"/>
            <a:ext cx="4249192" cy="269005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4033"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698283" y="3488707"/>
            <a:ext cx="4249192" cy="264929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p>
        </p:txBody>
      </p:sp>
      <p:sp>
        <p:nvSpPr>
          <p:cNvPr id="7" name="Picture Placeholder 6"/>
          <p:cNvSpPr>
            <a:spLocks noGrp="1" noChangeAspect="1"/>
          </p:cNvSpPr>
          <p:nvPr>
            <p:ph type="pic" sz="quarter" idx="10"/>
          </p:nvPr>
        </p:nvSpPr>
        <p:spPr>
          <a:xfrm>
            <a:off x="1096249"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9" name="Picture Placeholder 6"/>
          <p:cNvSpPr>
            <a:spLocks noGrp="1" noChangeAspect="1"/>
          </p:cNvSpPr>
          <p:nvPr>
            <p:ph type="pic" sz="quarter" idx="11"/>
          </p:nvPr>
        </p:nvSpPr>
        <p:spPr>
          <a:xfrm>
            <a:off x="6424033"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1065212"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Tree>
    <p:extLst>
      <p:ext uri="{BB962C8B-B14F-4D97-AF65-F5344CB8AC3E}">
        <p14:creationId xmlns:p14="http://schemas.microsoft.com/office/powerpoint/2010/main" val="814044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sections with 3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749535" y="3410550"/>
            <a:ext cx="3199567" cy="2398545"/>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5" name="Text Placeholder 4"/>
          <p:cNvSpPr>
            <a:spLocks noGrp="1"/>
          </p:cNvSpPr>
          <p:nvPr>
            <p:ph type="body" sz="quarter" idx="3"/>
          </p:nvPr>
        </p:nvSpPr>
        <p:spPr>
          <a:xfrm>
            <a:off x="4406183"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406183"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749106"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1"/>
          </p:nvPr>
        </p:nvSpPr>
        <p:spPr>
          <a:xfrm>
            <a:off x="4406183"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8062830"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2" name="Content Placeholder 5"/>
          <p:cNvSpPr>
            <a:spLocks noGrp="1"/>
          </p:cNvSpPr>
          <p:nvPr>
            <p:ph sz="quarter" idx="13"/>
          </p:nvPr>
        </p:nvSpPr>
        <p:spPr>
          <a:xfrm>
            <a:off x="8062830"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3" name="Picture Placeholder 6"/>
          <p:cNvSpPr>
            <a:spLocks noGrp="1"/>
          </p:cNvSpPr>
          <p:nvPr>
            <p:ph type="pic" sz="quarter" idx="14"/>
          </p:nvPr>
        </p:nvSpPr>
        <p:spPr>
          <a:xfrm>
            <a:off x="8062830"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651505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hotos with titles below">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1559"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10411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495061"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Picture Placeholder 6"/>
          <p:cNvSpPr>
            <a:spLocks noGrp="1"/>
          </p:cNvSpPr>
          <p:nvPr>
            <p:ph type="pic" sz="quarter" idx="12"/>
          </p:nvPr>
        </p:nvSpPr>
        <p:spPr>
          <a:xfrm>
            <a:off x="44946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idx="13"/>
          </p:nvPr>
        </p:nvSpPr>
        <p:spPr>
          <a:xfrm>
            <a:off x="7935863"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7" name="Picture Placeholder 6"/>
          <p:cNvSpPr>
            <a:spLocks noGrp="1"/>
          </p:cNvSpPr>
          <p:nvPr>
            <p:ph type="pic" sz="quarter" idx="14"/>
          </p:nvPr>
        </p:nvSpPr>
        <p:spPr>
          <a:xfrm>
            <a:off x="7935434" y="1688629"/>
            <a:ext cx="3199567" cy="219456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224132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sections with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hasCustomPrompt="1"/>
          </p:nvPr>
        </p:nvSpPr>
        <p:spPr>
          <a:xfrm>
            <a:off x="749106"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4" name="Text Placeholder 2"/>
          <p:cNvSpPr>
            <a:spLocks noGrp="1"/>
          </p:cNvSpPr>
          <p:nvPr>
            <p:ph type="body" idx="11"/>
          </p:nvPr>
        </p:nvSpPr>
        <p:spPr>
          <a:xfrm>
            <a:off x="3453500"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6" name="Picture Placeholder 6"/>
          <p:cNvSpPr>
            <a:spLocks noGrp="1"/>
          </p:cNvSpPr>
          <p:nvPr>
            <p:ph type="pic" sz="quarter" idx="13" hasCustomPrompt="1"/>
          </p:nvPr>
        </p:nvSpPr>
        <p:spPr>
          <a:xfrm>
            <a:off x="3453071"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7" name="Text Placeholder 2"/>
          <p:cNvSpPr>
            <a:spLocks noGrp="1"/>
          </p:cNvSpPr>
          <p:nvPr>
            <p:ph type="body" idx="14"/>
          </p:nvPr>
        </p:nvSpPr>
        <p:spPr>
          <a:xfrm>
            <a:off x="6195986"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9" name="Picture Placeholder 6"/>
          <p:cNvSpPr>
            <a:spLocks noGrp="1"/>
          </p:cNvSpPr>
          <p:nvPr>
            <p:ph type="pic" sz="quarter" idx="16" hasCustomPrompt="1"/>
          </p:nvPr>
        </p:nvSpPr>
        <p:spPr>
          <a:xfrm>
            <a:off x="6195555"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20" name="Text Placeholder 2"/>
          <p:cNvSpPr>
            <a:spLocks noGrp="1"/>
          </p:cNvSpPr>
          <p:nvPr>
            <p:ph type="body" idx="17"/>
          </p:nvPr>
        </p:nvSpPr>
        <p:spPr>
          <a:xfrm>
            <a:off x="8938473"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22" name="Picture Placeholder 6"/>
          <p:cNvSpPr>
            <a:spLocks noGrp="1"/>
          </p:cNvSpPr>
          <p:nvPr>
            <p:ph type="pic" sz="quarter" idx="19" hasCustomPrompt="1"/>
          </p:nvPr>
        </p:nvSpPr>
        <p:spPr>
          <a:xfrm>
            <a:off x="8938042"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8" name="Text Placeholder 7"/>
          <p:cNvSpPr>
            <a:spLocks noGrp="1"/>
          </p:cNvSpPr>
          <p:nvPr>
            <p:ph type="body" sz="quarter" idx="20"/>
          </p:nvPr>
        </p:nvSpPr>
        <p:spPr>
          <a:xfrm>
            <a:off x="74910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3" name="Text Placeholder 7"/>
          <p:cNvSpPr>
            <a:spLocks noGrp="1"/>
          </p:cNvSpPr>
          <p:nvPr>
            <p:ph type="body" sz="quarter" idx="21"/>
          </p:nvPr>
        </p:nvSpPr>
        <p:spPr>
          <a:xfrm>
            <a:off x="3453500"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4" name="Text Placeholder 7"/>
          <p:cNvSpPr>
            <a:spLocks noGrp="1"/>
          </p:cNvSpPr>
          <p:nvPr>
            <p:ph type="body" sz="quarter" idx="22"/>
          </p:nvPr>
        </p:nvSpPr>
        <p:spPr>
          <a:xfrm>
            <a:off x="619598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5" name="Text Placeholder 7"/>
          <p:cNvSpPr>
            <a:spLocks noGrp="1"/>
          </p:cNvSpPr>
          <p:nvPr>
            <p:ph type="body" sz="quarter" idx="23"/>
          </p:nvPr>
        </p:nvSpPr>
        <p:spPr>
          <a:xfrm>
            <a:off x="8938473"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5659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sections with 3 photos horizont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72894" y="143033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072894" y="1849623"/>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2653607" y="1430337"/>
            <a:ext cx="1371243" cy="137160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072894" y="2982913"/>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Content Placeholder 3"/>
          <p:cNvSpPr>
            <a:spLocks noGrp="1"/>
          </p:cNvSpPr>
          <p:nvPr>
            <p:ph sz="half" idx="12"/>
          </p:nvPr>
        </p:nvSpPr>
        <p:spPr>
          <a:xfrm>
            <a:off x="4072894" y="3402199"/>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6" name="Picture Placeholder 6"/>
          <p:cNvSpPr>
            <a:spLocks noGrp="1"/>
          </p:cNvSpPr>
          <p:nvPr>
            <p:ph type="pic" sz="quarter" idx="13"/>
          </p:nvPr>
        </p:nvSpPr>
        <p:spPr>
          <a:xfrm>
            <a:off x="2653607" y="2982912"/>
            <a:ext cx="1371243" cy="1371600"/>
          </a:xfrm>
          <a:prstGeom prst="rect">
            <a:avLst/>
          </a:prstGeom>
        </p:spPr>
        <p:txBody>
          <a:bodyPr/>
          <a:lstStyle>
            <a:lvl1pPr marL="0" indent="0">
              <a:buNone/>
              <a:defRPr/>
            </a:lvl1pPr>
          </a:lstStyle>
          <a:p>
            <a:r>
              <a:rPr lang="en-US"/>
              <a:t>Click icon to add picture</a:t>
            </a:r>
            <a:endParaRPr lang="en-US" dirty="0"/>
          </a:p>
        </p:txBody>
      </p:sp>
      <p:sp>
        <p:nvSpPr>
          <p:cNvPr id="17" name="Text Placeholder 2"/>
          <p:cNvSpPr>
            <a:spLocks noGrp="1"/>
          </p:cNvSpPr>
          <p:nvPr>
            <p:ph type="body" idx="14"/>
          </p:nvPr>
        </p:nvSpPr>
        <p:spPr>
          <a:xfrm>
            <a:off x="4072894" y="453548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8" name="Content Placeholder 3"/>
          <p:cNvSpPr>
            <a:spLocks noGrp="1"/>
          </p:cNvSpPr>
          <p:nvPr>
            <p:ph sz="half" idx="15"/>
          </p:nvPr>
        </p:nvSpPr>
        <p:spPr>
          <a:xfrm>
            <a:off x="4072894" y="4954774"/>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9" name="Picture Placeholder 6"/>
          <p:cNvSpPr>
            <a:spLocks noGrp="1"/>
          </p:cNvSpPr>
          <p:nvPr>
            <p:ph type="pic" sz="quarter" idx="16"/>
          </p:nvPr>
        </p:nvSpPr>
        <p:spPr>
          <a:xfrm>
            <a:off x="2653607" y="4535487"/>
            <a:ext cx="1371243" cy="137160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525138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normAutofit/>
          </a:bodyPr>
          <a:lstStyle>
            <a:lvl1pPr>
              <a:defRPr sz="1400" cap="none"/>
            </a:lvl1pPr>
          </a:lstStyle>
          <a:p>
            <a:r>
              <a:rPr lang="en-US" dirty="0"/>
              <a:t>Click To Edit Master Title Style</a:t>
            </a:r>
          </a:p>
        </p:txBody>
      </p:sp>
    </p:spTree>
    <p:extLst>
      <p:ext uri="{BB962C8B-B14F-4D97-AF65-F5344CB8AC3E}">
        <p14:creationId xmlns:p14="http://schemas.microsoft.com/office/powerpoint/2010/main" val="41727179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bwMode="ltGray">
          <a:xfrm>
            <a:off x="5884" y="-3313"/>
            <a:ext cx="12182943" cy="6861313"/>
            <a:chOff x="4414" y="-2485"/>
            <a:chExt cx="9139587" cy="5145985"/>
          </a:xfrm>
        </p:grpSpPr>
        <p:pic>
          <p:nvPicPr>
            <p:cNvPr id="9" name="Picture 8">
              <a:extLst>
                <a:ext uri="{FF2B5EF4-FFF2-40B4-BE49-F238E27FC236}">
                  <a16:creationId xmlns:a16="http://schemas.microsoft.com/office/drawing/2014/main" id="{6D934819-4139-3B46-BA5D-0EB3E1812D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4414" y="-2485"/>
              <a:ext cx="9139587" cy="5145985"/>
            </a:xfrm>
            <a:prstGeom prst="rect">
              <a:avLst/>
            </a:prstGeom>
          </p:spPr>
        </p:pic>
        <p:pic>
          <p:nvPicPr>
            <p:cNvPr id="10" name="Picture 9">
              <a:extLst>
                <a:ext uri="{FF2B5EF4-FFF2-40B4-BE49-F238E27FC236}">
                  <a16:creationId xmlns:a16="http://schemas.microsoft.com/office/drawing/2014/main" id="{81220BF2-3585-BC43-A835-8B87118913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6696636" y="535220"/>
              <a:ext cx="2097110" cy="411836"/>
            </a:xfrm>
            <a:prstGeom prst="rect">
              <a:avLst/>
            </a:prstGeom>
          </p:spPr>
        </p:pic>
      </p:grpSp>
      <p:sp>
        <p:nvSpPr>
          <p:cNvPr id="15" name="Rectangle 14"/>
          <p:cNvSpPr/>
          <p:nvPr/>
        </p:nvSpPr>
        <p:spPr>
          <a:xfrm>
            <a:off x="8909538" y="1594407"/>
            <a:ext cx="221536" cy="265457"/>
          </a:xfrm>
          <a:prstGeom prst="rect">
            <a:avLst/>
          </a:prstGeom>
        </p:spPr>
        <p:txBody>
          <a:bodyPr wrap="none">
            <a:spAutoFit/>
          </a:bodyPr>
          <a:lstStyle/>
          <a:p>
            <a:r>
              <a:rPr lang="en-US" sz="1125" dirty="0">
                <a:solidFill>
                  <a:schemeClr val="bg1"/>
                </a:solidFill>
                <a:latin typeface="Arial" panose="020B0604020202020204" pitchFamily="34" charset="0"/>
                <a:cs typeface="Arial" panose="020B0604020202020204" pitchFamily="34" charset="0"/>
              </a:rPr>
              <a:t>|</a:t>
            </a:r>
            <a:endParaRPr lang="en-US" sz="1125" dirty="0">
              <a:solidFill>
                <a:schemeClr val="bg1"/>
              </a:solidFill>
            </a:endParaRPr>
          </a:p>
        </p:txBody>
      </p:sp>
      <p:sp>
        <p:nvSpPr>
          <p:cNvPr id="2" name="Title 1"/>
          <p:cNvSpPr>
            <a:spLocks noGrp="1"/>
          </p:cNvSpPr>
          <p:nvPr>
            <p:ph type="ctrTitle" hasCustomPrompt="1"/>
          </p:nvPr>
        </p:nvSpPr>
        <p:spPr bwMode="auto">
          <a:xfrm>
            <a:off x="498635" y="1"/>
            <a:ext cx="8836324" cy="1264831"/>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bwMode="auto">
          <a:xfrm>
            <a:off x="498634" y="1419606"/>
            <a:ext cx="8856938" cy="389740"/>
          </a:xfrm>
          <a:prstGeom prst="rect">
            <a:avLst/>
          </a:prstGeom>
        </p:spPr>
        <p:txBody>
          <a:bodyPr lIns="0" tIns="0" rIns="0" bIns="0" anchor="b">
            <a:noAutofit/>
          </a:bodyPr>
          <a:lstStyle>
            <a:lvl1pPr marL="0" indent="0" algn="l">
              <a:buNone/>
              <a:defRPr lang="en-US" sz="1800" b="1" kern="1200">
                <a:solidFill>
                  <a:schemeClr val="bg1"/>
                </a:solidFill>
                <a:latin typeface="Arial" panose="020B0604020202020204" pitchFamily="34" charset="0"/>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bwMode="auto">
          <a:xfrm>
            <a:off x="484784" y="1865895"/>
            <a:ext cx="8870789" cy="566020"/>
          </a:xfrm>
          <a:prstGeom prst="rect">
            <a:avLst/>
          </a:prstGeom>
        </p:spPr>
        <p:txBody>
          <a:bodyPr lIns="0" rIns="0" anchor="t">
            <a:normAutofit/>
          </a:bodyPr>
          <a:lstStyle>
            <a:lvl1pPr marL="0" indent="0">
              <a:buFontTx/>
              <a:buNone/>
              <a:defRPr sz="1200" i="1">
                <a:solidFill>
                  <a:schemeClr val="bg1"/>
                </a:solidFill>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2" name="Straight Connector 11">
            <a:extLst>
              <a:ext uri="{FF2B5EF4-FFF2-40B4-BE49-F238E27FC236}">
                <a16:creationId xmlns:a16="http://schemas.microsoft.com/office/drawing/2014/main" id="{0C8D6EF0-D566-6845-AD87-0A792C660BA4}"/>
              </a:ext>
            </a:extLst>
          </p:cNvPr>
          <p:cNvCxnSpPr>
            <a:cxnSpLocks/>
          </p:cNvCxnSpPr>
          <p:nvPr/>
        </p:nvCxnSpPr>
        <p:spPr bwMode="auto">
          <a:xfrm>
            <a:off x="540140" y="128550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093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cap="none"/>
            </a:lvl1pPr>
          </a:lstStyle>
          <a:p>
            <a:r>
              <a:rPr lang="en-US" dirty="0"/>
              <a:t>Click To Edit Master Title Style</a:t>
            </a:r>
          </a:p>
        </p:txBody>
      </p:sp>
      <p:sp>
        <p:nvSpPr>
          <p:cNvPr id="3" name="Text Placeholder 4"/>
          <p:cNvSpPr>
            <a:spLocks noGrp="1"/>
          </p:cNvSpPr>
          <p:nvPr>
            <p:ph type="body" sz="quarter" idx="10" hasCustomPrompt="1"/>
          </p:nvPr>
        </p:nvSpPr>
        <p:spPr>
          <a:xfrm>
            <a:off x="858616" y="668401"/>
            <a:ext cx="10631784" cy="808711"/>
          </a:xfrm>
          <a:prstGeom prst="rect">
            <a:avLst/>
          </a:prstGeom>
        </p:spPr>
        <p:txBody>
          <a:bodyPr anchor="b"/>
          <a:lstStyle>
            <a:lvl1pPr marL="0" indent="0">
              <a:spcBef>
                <a:spcPts val="0"/>
              </a:spcBef>
              <a:buNone/>
              <a:defRPr b="1" cap="all" baseline="0"/>
            </a:lvl1pPr>
            <a:lvl2pPr marL="257175" indent="0">
              <a:buNone/>
              <a:defRPr/>
            </a:lvl2pPr>
            <a:lvl3pPr marL="514350" indent="0">
              <a:buNone/>
              <a:defRPr/>
            </a:lvl3pPr>
            <a:lvl4pPr marL="771525" indent="0">
              <a:buNone/>
              <a:defRPr/>
            </a:lvl4pPr>
            <a:lvl5pPr marL="1028700" indent="0">
              <a:buNone/>
              <a:defRPr/>
            </a:lvl5pPr>
          </a:lstStyle>
          <a:p>
            <a:pPr lvl="0"/>
            <a:r>
              <a:rPr lang="en-US" dirty="0"/>
              <a:t>ENTER SUBTITLE</a:t>
            </a:r>
          </a:p>
        </p:txBody>
      </p:sp>
    </p:spTree>
    <p:extLst>
      <p:ext uri="{BB962C8B-B14F-4D97-AF65-F5344CB8AC3E}">
        <p14:creationId xmlns:p14="http://schemas.microsoft.com/office/powerpoint/2010/main" val="25667792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829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hoto with Title/Subtitle/Content">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hidden">
          <a:xfrm>
            <a:off x="2220109" y="0"/>
            <a:ext cx="9987762" cy="6858000"/>
          </a:xfrm>
          <a:prstGeom prst="rect">
            <a:avLst/>
          </a:prstGeom>
        </p:spPr>
      </p:pic>
      <p:cxnSp>
        <p:nvCxnSpPr>
          <p:cNvPr id="7" name="Straight Connector 6">
            <a:extLst>
              <a:ext uri="{FF2B5EF4-FFF2-40B4-BE49-F238E27FC236}">
                <a16:creationId xmlns:a16="http://schemas.microsoft.com/office/drawing/2014/main" id="{79C6FE92-E738-A94C-9AF4-F919BA9C0DF8}"/>
              </a:ext>
            </a:extLst>
          </p:cNvPr>
          <p:cNvCxnSpPr>
            <a:cxnSpLocks/>
          </p:cNvCxnSpPr>
          <p:nvPr/>
        </p:nvCxnSpPr>
        <p:spPr>
          <a:xfrm>
            <a:off x="672980" y="2739743"/>
            <a:ext cx="8683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2" name="Text Placeholder 11"/>
          <p:cNvSpPr>
            <a:spLocks noGrp="1"/>
          </p:cNvSpPr>
          <p:nvPr>
            <p:ph type="body" sz="quarter" idx="10" hasCustomPrompt="1"/>
          </p:nvPr>
        </p:nvSpPr>
        <p:spPr>
          <a:xfrm>
            <a:off x="561832" y="419102"/>
            <a:ext cx="8224283" cy="1968500"/>
          </a:xfrm>
          <a:prstGeom prst="rect">
            <a:avLst/>
          </a:prstGeom>
        </p:spPr>
        <p:txBody>
          <a:bodyPr anchor="b">
            <a:normAutofit/>
          </a:bodyPr>
          <a:lstStyle>
            <a:lvl1pPr marL="0" indent="0">
              <a:buNone/>
              <a:defRPr sz="3200" b="1">
                <a:solidFill>
                  <a:schemeClr val="tx1"/>
                </a:solidFill>
              </a:defRPr>
            </a:lvl1pPr>
            <a:lvl5pPr>
              <a:defRPr/>
            </a:lvl5pPr>
          </a:lstStyle>
          <a:p>
            <a:pPr lvl="0"/>
            <a:r>
              <a:rPr lang="en-US" dirty="0"/>
              <a:t>Enter short </a:t>
            </a:r>
            <a:br>
              <a:rPr lang="en-US" dirty="0"/>
            </a:br>
            <a:r>
              <a:rPr lang="en-US" dirty="0"/>
              <a:t>title here</a:t>
            </a:r>
          </a:p>
        </p:txBody>
      </p:sp>
      <p:sp>
        <p:nvSpPr>
          <p:cNvPr id="13" name="Text Placeholder 11"/>
          <p:cNvSpPr>
            <a:spLocks noGrp="1"/>
          </p:cNvSpPr>
          <p:nvPr>
            <p:ph type="body" sz="quarter" idx="11" hasCustomPrompt="1"/>
          </p:nvPr>
        </p:nvSpPr>
        <p:spPr>
          <a:xfrm>
            <a:off x="561832" y="3022600"/>
            <a:ext cx="8224283" cy="558800"/>
          </a:xfrm>
          <a:prstGeom prst="rect">
            <a:avLst/>
          </a:prstGeom>
        </p:spPr>
        <p:txBody>
          <a:bodyPr>
            <a:noAutofit/>
          </a:bodyPr>
          <a:lstStyle>
            <a:lvl1pPr marL="0" indent="0">
              <a:buNone/>
              <a:defRPr sz="2000" b="1" cap="all" baseline="0">
                <a:solidFill>
                  <a:schemeClr val="tx1"/>
                </a:solidFill>
              </a:defRPr>
            </a:lvl1pPr>
            <a:lvl5pPr>
              <a:defRPr/>
            </a:lvl5pPr>
          </a:lstStyle>
          <a:p>
            <a:pPr lvl="0"/>
            <a:r>
              <a:rPr lang="en-US" dirty="0"/>
              <a:t>ENTER SUBTITLE HERE</a:t>
            </a:r>
          </a:p>
        </p:txBody>
      </p:sp>
      <p:sp>
        <p:nvSpPr>
          <p:cNvPr id="14" name="Text Placeholder 11"/>
          <p:cNvSpPr>
            <a:spLocks noGrp="1"/>
          </p:cNvSpPr>
          <p:nvPr>
            <p:ph type="body" sz="quarter" idx="12" hasCustomPrompt="1"/>
          </p:nvPr>
        </p:nvSpPr>
        <p:spPr>
          <a:xfrm>
            <a:off x="561832" y="3581401"/>
            <a:ext cx="8224283" cy="2918931"/>
          </a:xfrm>
          <a:prstGeom prst="rect">
            <a:avLst/>
          </a:prstGeom>
        </p:spPr>
        <p:txBody>
          <a:bodyPr>
            <a:noAutofit/>
          </a:bodyPr>
          <a:lstStyle>
            <a:lvl1pPr marL="0" indent="0">
              <a:spcAft>
                <a:spcPts val="338"/>
              </a:spcAft>
              <a:buNone/>
              <a:defRPr sz="1800" b="0" cap="none" baseline="0">
                <a:solidFill>
                  <a:schemeClr val="tx1"/>
                </a:solidFill>
              </a:defRPr>
            </a:lvl1pPr>
            <a:lvl5pPr>
              <a:defRPr/>
            </a:lvl5pPr>
          </a:lstStyle>
          <a:p>
            <a:pPr lvl="0"/>
            <a:r>
              <a:rPr lang="en-US" dirty="0"/>
              <a:t>ENTER text here</a:t>
            </a:r>
          </a:p>
          <a:p>
            <a:pPr lvl="0"/>
            <a:r>
              <a:rPr lang="en-US" dirty="0"/>
              <a:t>Enter you text here</a:t>
            </a:r>
          </a:p>
        </p:txBody>
      </p:sp>
      <p:grpSp>
        <p:nvGrpSpPr>
          <p:cNvPr id="56" name="Group 4"/>
          <p:cNvGrpSpPr>
            <a:grpSpLocks noChangeAspect="1"/>
          </p:cNvGrpSpPr>
          <p:nvPr userDrawn="1"/>
        </p:nvGrpSpPr>
        <p:grpSpPr bwMode="gray">
          <a:xfrm>
            <a:off x="11460796" y="6126956"/>
            <a:ext cx="544758" cy="548640"/>
            <a:chOff x="4703" y="3389"/>
            <a:chExt cx="437" cy="440"/>
          </a:xfrm>
        </p:grpSpPr>
        <p:sp>
          <p:nvSpPr>
            <p:cNvPr id="57" name="Freeform 56"/>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96"/>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97"/>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98"/>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705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with Text 1">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4"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0" name="Group 4"/>
          <p:cNvGrpSpPr>
            <a:grpSpLocks noChangeAspect="1"/>
          </p:cNvGrpSpPr>
          <p:nvPr userDrawn="1"/>
        </p:nvGrpSpPr>
        <p:grpSpPr bwMode="gray">
          <a:xfrm>
            <a:off x="11460796" y="6126956"/>
            <a:ext cx="544758" cy="548640"/>
            <a:chOff x="4703" y="3389"/>
            <a:chExt cx="437" cy="440"/>
          </a:xfrm>
        </p:grpSpPr>
        <p:sp>
          <p:nvSpPr>
            <p:cNvPr id="51" name="Freeform 50"/>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734828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with Text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16308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with Text 3">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91238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with Text 4">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a:solidFill>
            <a:srgbClr val="6985BB"/>
          </a:solidFill>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8041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Half Imag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
        <p:nvSpPr>
          <p:cNvPr id="12" name="Title 11"/>
          <p:cNvSpPr>
            <a:spLocks noGrp="1"/>
          </p:cNvSpPr>
          <p:nvPr>
            <p:ph type="title" hasCustomPrompt="1"/>
          </p:nvPr>
        </p:nvSpPr>
        <p:spPr>
          <a:xfrm>
            <a:off x="7427151" y="541767"/>
            <a:ext cx="4573658" cy="2466975"/>
          </a:xfrm>
          <a:prstGeom prst="rect">
            <a:avLst/>
          </a:prstGeom>
        </p:spPr>
        <p:txBody>
          <a:bodyPr lIns="0" tIns="0" rIns="0" bIns="0" anchor="b">
            <a:normAutofit/>
          </a:bodyPr>
          <a:lstStyle>
            <a:lvl1pPr marL="0" algn="l" defTabSz="514350" rtl="0" eaLnBrk="1" latinLnBrk="0" hangingPunct="1">
              <a:lnSpc>
                <a:spcPct val="100000"/>
              </a:lnSpc>
              <a:spcBef>
                <a:spcPct val="0"/>
              </a:spcBef>
              <a:buNone/>
              <a:defRPr lang="en-US" sz="36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3"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Tree>
    <p:extLst>
      <p:ext uri="{BB962C8B-B14F-4D97-AF65-F5344CB8AC3E}">
        <p14:creationId xmlns:p14="http://schemas.microsoft.com/office/powerpoint/2010/main" val="338077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Half Image 2">
    <p:bg>
      <p:bgPr>
        <a:solidFill>
          <a:srgbClr val="CC00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6"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spcAft>
                <a:spcPts val="0"/>
              </a:spcAft>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9" name="Group 8"/>
          <p:cNvGrpSpPr/>
          <p:nvPr userDrawn="1"/>
        </p:nvGrpSpPr>
        <p:grpSpPr bwMode="invGray">
          <a:xfrm>
            <a:off x="7472005" y="5414434"/>
            <a:ext cx="1896039" cy="611717"/>
            <a:chOff x="5605463" y="4060825"/>
            <a:chExt cx="1422400" cy="458788"/>
          </a:xfrm>
        </p:grpSpPr>
        <p:sp>
          <p:nvSpPr>
            <p:cNvPr id="10"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7"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30247709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Half Image 3">
    <p:bg>
      <p:bgPr>
        <a:solidFill>
          <a:srgbClr val="354CA1"/>
        </a:solidFill>
        <a:effectLst/>
      </p:bgPr>
    </p:bg>
    <p:spTree>
      <p:nvGrpSpPr>
        <p:cNvPr id="1" name=""/>
        <p:cNvGrpSpPr/>
        <p:nvPr/>
      </p:nvGrpSpPr>
      <p:grpSpPr>
        <a:xfrm>
          <a:off x="0" y="0"/>
          <a:ext cx="0" cy="0"/>
          <a:chOff x="0" y="0"/>
          <a:chExt cx="0" cy="0"/>
        </a:xfrm>
      </p:grpSpPr>
      <p:sp>
        <p:nvSpPr>
          <p:cNvPr id="12"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accent3"/>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grpSp>
        <p:nvGrpSpPr>
          <p:cNvPr id="10" name="Group 9"/>
          <p:cNvGrpSpPr/>
          <p:nvPr userDrawn="1"/>
        </p:nvGrpSpPr>
        <p:grpSpPr bwMode="invGray">
          <a:xfrm>
            <a:off x="7472005" y="5414434"/>
            <a:ext cx="1896039" cy="611717"/>
            <a:chOff x="5605463" y="4060825"/>
            <a:chExt cx="1422400" cy="458788"/>
          </a:xfrm>
        </p:grpSpPr>
        <p:sp>
          <p:nvSpPr>
            <p:cNvPr id="16"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20"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41738382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Half Image 4">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tx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469188" y="3926980"/>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2E785B-EFA0-2246-ADCC-47C18D9DE906}"/>
              </a:ext>
            </a:extLst>
          </p:cNvPr>
          <p:cNvCxnSpPr>
            <a:cxnSpLocks/>
          </p:cNvCxnSpPr>
          <p:nvPr/>
        </p:nvCxnSpPr>
        <p:spPr>
          <a:xfrm>
            <a:off x="7469188" y="3125439"/>
            <a:ext cx="467723"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marL="0" indent="0">
              <a:spcAft>
                <a:spcPts val="0"/>
              </a:spcAft>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5" name="Text Placeholder 2"/>
          <p:cNvSpPr>
            <a:spLocks noGrp="1"/>
          </p:cNvSpPr>
          <p:nvPr>
            <p:ph type="body" sz="quarter" idx="14" hasCustomPrompt="1"/>
          </p:nvPr>
        </p:nvSpPr>
        <p:spPr>
          <a:xfrm>
            <a:off x="7427564" y="3956167"/>
            <a:ext cx="4570809" cy="1015887"/>
          </a:xfrm>
          <a:prstGeom prst="rect">
            <a:avLst/>
          </a:prstGeom>
        </p:spPr>
        <p:txBody>
          <a:bodyPr vert="horz" lIns="0" tIns="0" rIns="0" bIns="0" rtlCol="0" anchor="ctr">
            <a:noAutofit/>
          </a:bodyPr>
          <a:lstStyle>
            <a:lvl1pPr marL="0" indent="0">
              <a:spcAft>
                <a:spcPts val="0"/>
              </a:spcAft>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6"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marL="0" indent="0">
              <a:spcAft>
                <a:spcPts val="0"/>
              </a:spcAft>
              <a:buNone/>
              <a:defRPr lang="en-US" sz="1400" b="0" i="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Tree>
    <p:extLst>
      <p:ext uri="{BB962C8B-B14F-4D97-AF65-F5344CB8AC3E}">
        <p14:creationId xmlns:p14="http://schemas.microsoft.com/office/powerpoint/2010/main" val="27589015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Half Image 5">
    <p:bg>
      <p:bgPr>
        <a:solidFill>
          <a:srgbClr val="CC0035"/>
        </a:solidFill>
        <a:effectLst/>
      </p:bgPr>
    </p:bg>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bg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1" y="-3313"/>
            <a:ext cx="7021271" cy="6861313"/>
          </a:xfrm>
          <a:prstGeom prst="rect">
            <a:avLst/>
          </a:prstGeom>
        </p:spPr>
      </p:pic>
      <p:cxnSp>
        <p:nvCxnSpPr>
          <p:cNvPr id="17" name="Straight Connector 16">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8"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9"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a:buFontTx/>
              <a:buNone/>
              <a:defRPr lang="en-US" sz="1400" b="0" i="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cxnSp>
        <p:nvCxnSpPr>
          <p:cNvPr id="20" name="Straight Connector 19">
            <a:extLst>
              <a:ext uri="{FF2B5EF4-FFF2-40B4-BE49-F238E27FC236}">
                <a16:creationId xmlns:a16="http://schemas.microsoft.com/office/drawing/2014/main" id="{ED318A14-49B3-034F-A276-8010F8A0BEB7}"/>
              </a:ext>
            </a:extLst>
          </p:cNvPr>
          <p:cNvCxnSpPr>
            <a:cxnSpLocks/>
          </p:cNvCxnSpPr>
          <p:nvPr/>
        </p:nvCxnSpPr>
        <p:spPr>
          <a:xfrm>
            <a:off x="7585888" y="3926980"/>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userDrawn="1"/>
        </p:nvGrpSpPr>
        <p:grpSpPr bwMode="invGray">
          <a:xfrm>
            <a:off x="7472005" y="5414434"/>
            <a:ext cx="1896039" cy="611717"/>
            <a:chOff x="5605463" y="4060825"/>
            <a:chExt cx="1422400" cy="458788"/>
          </a:xfrm>
        </p:grpSpPr>
        <p:sp>
          <p:nvSpPr>
            <p:cNvPr id="3"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5"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7"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8"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161765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Red Section Break or Call Out">
    <p:bg>
      <p:bgPr>
        <a:solidFill>
          <a:srgbClr val="CC0035"/>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5"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mj-lt"/>
                <a:ea typeface="+mj-ea"/>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2630323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7983" y="1290323"/>
            <a:ext cx="10512862" cy="464662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1A589ED4-99A7-154B-BB72-DF40B355989E}"/>
              </a:ext>
            </a:extLst>
          </p:cNvPr>
          <p:cNvSpPr>
            <a:spLocks noGrp="1"/>
          </p:cNvSpPr>
          <p:nvPr>
            <p:ph type="title"/>
          </p:nvPr>
        </p:nvSpPr>
        <p:spPr>
          <a:xfrm>
            <a:off x="559084" y="256642"/>
            <a:ext cx="10969944" cy="411757"/>
          </a:xfrm>
          <a:prstGeom prst="rect">
            <a:avLst/>
          </a:prstGeom>
        </p:spPr>
        <p:txBody>
          <a:bodyPr vert="horz" lIns="0" tIns="45720" rIns="0" bIns="45720" rtlCol="0" anchor="ctr">
            <a:noAutofit/>
          </a:bodyPr>
          <a:lstStyle/>
          <a:p>
            <a:pPr marL="0" lvl="0"/>
            <a:r>
              <a:rPr lang="en-US"/>
              <a:t>Click to edit Master title style</a:t>
            </a:r>
            <a:endParaRPr lang="en-US" dirty="0"/>
          </a:p>
        </p:txBody>
      </p:sp>
      <p:cxnSp>
        <p:nvCxnSpPr>
          <p:cNvPr id="10" name="Straight Connector 9">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6" name="AutoShape 11"/>
          <p:cNvSpPr>
            <a:spLocks noChangeAspect="1" noChangeArrowheads="1" noTextEdit="1"/>
          </p:cNvSpPr>
          <p:nvPr/>
        </p:nvSpPr>
        <p:spPr bwMode="auto">
          <a:xfrm>
            <a:off x="10133550" y="6100770"/>
            <a:ext cx="1814039" cy="641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mn-cs"/>
            </a:endParaRPr>
          </a:p>
        </p:txBody>
      </p:sp>
      <p:grpSp>
        <p:nvGrpSpPr>
          <p:cNvPr id="12" name="Group 4"/>
          <p:cNvGrpSpPr>
            <a:grpSpLocks noChangeAspect="1"/>
          </p:cNvGrpSpPr>
          <p:nvPr userDrawn="1"/>
        </p:nvGrpSpPr>
        <p:grpSpPr bwMode="gray">
          <a:xfrm>
            <a:off x="11460796" y="6126956"/>
            <a:ext cx="544758" cy="548640"/>
            <a:chOff x="4703" y="3389"/>
            <a:chExt cx="437" cy="440"/>
          </a:xfrm>
        </p:grpSpPr>
        <p:sp>
          <p:nvSpPr>
            <p:cNvPr id="13" name="Freeform 1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2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2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3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3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3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3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3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3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4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4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4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4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5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3242043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6" r:id="rId4"/>
    <p:sldLayoutId id="2147483787" r:id="rId5"/>
    <p:sldLayoutId id="2147483788" r:id="rId6"/>
    <p:sldLayoutId id="2147483789" r:id="rId7"/>
    <p:sldLayoutId id="2147483790" r:id="rId8"/>
    <p:sldLayoutId id="2147483791" r:id="rId9"/>
    <p:sldLayoutId id="2147483792"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5" r:id="rId31"/>
    <p:sldLayoutId id="2147483816" r:id="rId32"/>
    <p:sldLayoutId id="2147483817" r:id="rId33"/>
    <p:sldLayoutId id="2147483818" r:id="rId34"/>
    <p:sldLayoutId id="2147483819" r:id="rId35"/>
    <p:sldLayoutId id="2147483820" r:id="rId36"/>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514350" rtl="0" eaLnBrk="1" latinLnBrk="0" hangingPunct="1">
        <a:lnSpc>
          <a:spcPct val="90000"/>
        </a:lnSpc>
        <a:spcBef>
          <a:spcPct val="0"/>
        </a:spcBef>
        <a:buNone/>
        <a:defRPr sz="1400" b="0" kern="1200" cap="none" spc="28" baseline="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0"/>
        </a:spcBef>
        <a:spcAft>
          <a:spcPts val="675"/>
        </a:spcAft>
        <a:buFont typeface="Arial" panose="020B0604020202020204" pitchFamily="34" charset="0"/>
        <a:buChar char="•"/>
        <a:defRPr sz="2000" kern="1200">
          <a:solidFill>
            <a:schemeClr val="tx1"/>
          </a:solidFill>
          <a:latin typeface="+mn-lt"/>
          <a:ea typeface="+mn-ea"/>
          <a:cs typeface="+mn-cs"/>
        </a:defRPr>
      </a:lvl1pPr>
      <a:lvl2pPr marL="385763"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2pPr>
      <a:lvl3pPr marL="642938"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3pPr>
      <a:lvl4pPr marL="900113"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4pPr>
      <a:lvl5pPr marL="1157288"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5459540-F946-1443-841F-2DCE4E66A8E4}"/>
              </a:ext>
            </a:extLst>
          </p:cNvPr>
          <p:cNvSpPr>
            <a:spLocks noGrp="1"/>
          </p:cNvSpPr>
          <p:nvPr>
            <p:ph type="subTitle" idx="1"/>
          </p:nvPr>
        </p:nvSpPr>
        <p:spPr/>
        <p:txBody>
          <a:bodyPr/>
          <a:lstStyle/>
          <a:p>
            <a:r>
              <a:rPr lang="en-US" dirty="0"/>
              <a:t>By Ben Goodwin</a:t>
            </a:r>
          </a:p>
        </p:txBody>
      </p:sp>
      <p:sp>
        <p:nvSpPr>
          <p:cNvPr id="3" name="Title 2">
            <a:extLst>
              <a:ext uri="{FF2B5EF4-FFF2-40B4-BE49-F238E27FC236}">
                <a16:creationId xmlns:a16="http://schemas.microsoft.com/office/drawing/2014/main" id="{68972636-8E41-5C41-8D15-BB4E999E3DD2}"/>
              </a:ext>
            </a:extLst>
          </p:cNvPr>
          <p:cNvSpPr>
            <a:spLocks noGrp="1"/>
          </p:cNvSpPr>
          <p:nvPr>
            <p:ph type="ctrTitle"/>
          </p:nvPr>
        </p:nvSpPr>
        <p:spPr/>
        <p:txBody>
          <a:bodyPr/>
          <a:lstStyle/>
          <a:p>
            <a:r>
              <a:rPr lang="en-US" dirty="0"/>
              <a:t>Pre-Live Session 4</a:t>
            </a:r>
          </a:p>
        </p:txBody>
      </p:sp>
    </p:spTree>
    <p:extLst>
      <p:ext uri="{BB962C8B-B14F-4D97-AF65-F5344CB8AC3E}">
        <p14:creationId xmlns:p14="http://schemas.microsoft.com/office/powerpoint/2010/main" val="23714720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7C5AEE-65C0-C440-B8A4-D51DCBE7F9E7}"/>
              </a:ext>
            </a:extLst>
          </p:cNvPr>
          <p:cNvSpPr/>
          <p:nvPr/>
        </p:nvSpPr>
        <p:spPr>
          <a:xfrm>
            <a:off x="231493" y="923042"/>
            <a:ext cx="6713316" cy="550090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F8ABF-4A89-574D-8DCD-99DECE8A9451}"/>
              </a:ext>
            </a:extLst>
          </p:cNvPr>
          <p:cNvSpPr>
            <a:spLocks noGrp="1"/>
          </p:cNvSpPr>
          <p:nvPr>
            <p:ph type="title"/>
          </p:nvPr>
        </p:nvSpPr>
        <p:spPr/>
        <p:txBody>
          <a:bodyPr/>
          <a:lstStyle/>
          <a:p>
            <a:r>
              <a:rPr lang="en-US" dirty="0"/>
              <a:t>Question 1, Plotting Sunspot versus Years</a:t>
            </a:r>
          </a:p>
        </p:txBody>
      </p:sp>
      <p:pic>
        <p:nvPicPr>
          <p:cNvPr id="4" name="Picture 3" descr="Chart, line chart&#10;&#10;Description automatically generated">
            <a:extLst>
              <a:ext uri="{FF2B5EF4-FFF2-40B4-BE49-F238E27FC236}">
                <a16:creationId xmlns:a16="http://schemas.microsoft.com/office/drawing/2014/main" id="{0B5F1ABA-23A3-6B4C-B013-6A0B1079707E}"/>
              </a:ext>
            </a:extLst>
          </p:cNvPr>
          <p:cNvPicPr>
            <a:picLocks noChangeAspect="1"/>
          </p:cNvPicPr>
          <p:nvPr/>
        </p:nvPicPr>
        <p:blipFill>
          <a:blip r:embed="rId2"/>
          <a:stretch>
            <a:fillRect/>
          </a:stretch>
        </p:blipFill>
        <p:spPr>
          <a:xfrm>
            <a:off x="372258" y="1084822"/>
            <a:ext cx="6396323" cy="5197642"/>
          </a:xfrm>
          <a:prstGeom prst="rect">
            <a:avLst/>
          </a:prstGeom>
        </p:spPr>
      </p:pic>
      <p:sp>
        <p:nvSpPr>
          <p:cNvPr id="6" name="TextBox 5">
            <a:extLst>
              <a:ext uri="{FF2B5EF4-FFF2-40B4-BE49-F238E27FC236}">
                <a16:creationId xmlns:a16="http://schemas.microsoft.com/office/drawing/2014/main" id="{AB9CAA9A-8C70-4242-AEC9-69E0E1B90155}"/>
              </a:ext>
            </a:extLst>
          </p:cNvPr>
          <p:cNvSpPr txBox="1"/>
          <p:nvPr/>
        </p:nvSpPr>
        <p:spPr>
          <a:xfrm>
            <a:off x="7199453" y="1084822"/>
            <a:ext cx="447940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Positive correlation in these data, large (small) values tend to be followed by larger (smaller) values</a:t>
            </a:r>
          </a:p>
          <a:p>
            <a:pPr marL="285750" indent="-285750">
              <a:buFont typeface="Arial" panose="020B0604020202020204" pitchFamily="34" charset="0"/>
              <a:buChar char="•"/>
            </a:pPr>
            <a:r>
              <a:rPr lang="en-US" dirty="0"/>
              <a:t>Cyclic behavior</a:t>
            </a:r>
          </a:p>
          <a:p>
            <a:pPr marL="285750" indent="-285750">
              <a:buFont typeface="Arial" panose="020B0604020202020204" pitchFamily="34" charset="0"/>
              <a:buChar char="•"/>
            </a:pPr>
            <a:r>
              <a:rPr lang="en-US" dirty="0"/>
              <a:t>I believe this data to be stationary</a:t>
            </a:r>
          </a:p>
          <a:p>
            <a:pPr marL="742870" lvl="1" indent="-285750">
              <a:buFont typeface="Arial" panose="020B0604020202020204" pitchFamily="34" charset="0"/>
              <a:buChar char="•"/>
            </a:pPr>
            <a:r>
              <a:rPr lang="en-US" dirty="0"/>
              <a:t>It seems like the timing of these sunspots is not too predictable. </a:t>
            </a:r>
          </a:p>
        </p:txBody>
      </p:sp>
    </p:spTree>
    <p:extLst>
      <p:ext uri="{BB962C8B-B14F-4D97-AF65-F5344CB8AC3E}">
        <p14:creationId xmlns:p14="http://schemas.microsoft.com/office/powerpoint/2010/main" val="17968194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7C5AEE-65C0-C440-B8A4-D51DCBE7F9E7}"/>
              </a:ext>
            </a:extLst>
          </p:cNvPr>
          <p:cNvSpPr/>
          <p:nvPr/>
        </p:nvSpPr>
        <p:spPr>
          <a:xfrm>
            <a:off x="559084" y="935200"/>
            <a:ext cx="4653023" cy="3278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3F8ABF-4A89-574D-8DCD-99DECE8A9451}"/>
              </a:ext>
            </a:extLst>
          </p:cNvPr>
          <p:cNvSpPr>
            <a:spLocks noGrp="1"/>
          </p:cNvSpPr>
          <p:nvPr>
            <p:ph type="title"/>
          </p:nvPr>
        </p:nvSpPr>
        <p:spPr/>
        <p:txBody>
          <a:bodyPr/>
          <a:lstStyle/>
          <a:p>
            <a:r>
              <a:rPr lang="en-US" dirty="0"/>
              <a:t>Question 1, ACF and PCF P</a:t>
            </a:r>
          </a:p>
        </p:txBody>
      </p:sp>
      <p:sp>
        <p:nvSpPr>
          <p:cNvPr id="7" name="Rectangle 6">
            <a:extLst>
              <a:ext uri="{FF2B5EF4-FFF2-40B4-BE49-F238E27FC236}">
                <a16:creationId xmlns:a16="http://schemas.microsoft.com/office/drawing/2014/main" id="{13D1291E-F84B-F241-94A5-0F55D60EBA50}"/>
              </a:ext>
            </a:extLst>
          </p:cNvPr>
          <p:cNvSpPr/>
          <p:nvPr/>
        </p:nvSpPr>
        <p:spPr>
          <a:xfrm>
            <a:off x="6915514" y="935200"/>
            <a:ext cx="4653023" cy="327856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75EADD-8BDB-4A4B-9C6C-72C06D985069}"/>
              </a:ext>
            </a:extLst>
          </p:cNvPr>
          <p:cNvSpPr txBox="1"/>
          <p:nvPr/>
        </p:nvSpPr>
        <p:spPr>
          <a:xfrm>
            <a:off x="821803" y="4722471"/>
            <a:ext cx="1006129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ACF should exponentially decrease to 0 as the lag increases, there is evidence of this occurring as the plot progresses</a:t>
            </a:r>
          </a:p>
          <a:p>
            <a:pPr marL="285750" indent="-285750">
              <a:buFont typeface="Arial" panose="020B0604020202020204" pitchFamily="34" charset="0"/>
              <a:buChar char="•"/>
            </a:pPr>
            <a:r>
              <a:rPr lang="en-US" dirty="0"/>
              <a:t>PCF should be equal to 0 beyond the order of the model.  The number of non-zero partial autocorrelations gives the order of the AR(1) model</a:t>
            </a:r>
          </a:p>
          <a:p>
            <a:pPr marL="285750" indent="-285750">
              <a:buFont typeface="Arial" panose="020B0604020202020204" pitchFamily="34" charset="0"/>
              <a:buChar char="•"/>
            </a:pPr>
            <a:r>
              <a:rPr lang="en-US" dirty="0"/>
              <a:t>AIC: 373.069</a:t>
            </a:r>
          </a:p>
        </p:txBody>
      </p:sp>
      <p:pic>
        <p:nvPicPr>
          <p:cNvPr id="13" name="Picture 12" descr="Chart&#10;&#10;Description automatically generated">
            <a:extLst>
              <a:ext uri="{FF2B5EF4-FFF2-40B4-BE49-F238E27FC236}">
                <a16:creationId xmlns:a16="http://schemas.microsoft.com/office/drawing/2014/main" id="{B4D97D3F-A32E-7E41-9A11-31AAB87FE5CE}"/>
              </a:ext>
            </a:extLst>
          </p:cNvPr>
          <p:cNvPicPr>
            <a:picLocks noChangeAspect="1"/>
          </p:cNvPicPr>
          <p:nvPr/>
        </p:nvPicPr>
        <p:blipFill>
          <a:blip r:embed="rId2"/>
          <a:stretch>
            <a:fillRect/>
          </a:stretch>
        </p:blipFill>
        <p:spPr>
          <a:xfrm>
            <a:off x="796365" y="1169138"/>
            <a:ext cx="4178460" cy="2810692"/>
          </a:xfrm>
          <a:prstGeom prst="rect">
            <a:avLst/>
          </a:prstGeom>
        </p:spPr>
      </p:pic>
      <p:pic>
        <p:nvPicPr>
          <p:cNvPr id="15" name="Picture 14" descr="Chart&#10;&#10;Description automatically generated">
            <a:extLst>
              <a:ext uri="{FF2B5EF4-FFF2-40B4-BE49-F238E27FC236}">
                <a16:creationId xmlns:a16="http://schemas.microsoft.com/office/drawing/2014/main" id="{4FCC12EC-06C0-4341-A68D-A4F4008E9B5E}"/>
              </a:ext>
            </a:extLst>
          </p:cNvPr>
          <p:cNvPicPr>
            <a:picLocks noChangeAspect="1"/>
          </p:cNvPicPr>
          <p:nvPr/>
        </p:nvPicPr>
        <p:blipFill>
          <a:blip r:embed="rId3"/>
          <a:stretch>
            <a:fillRect/>
          </a:stretch>
        </p:blipFill>
        <p:spPr>
          <a:xfrm>
            <a:off x="7152795" y="1177102"/>
            <a:ext cx="4178460" cy="2812266"/>
          </a:xfrm>
          <a:prstGeom prst="rect">
            <a:avLst/>
          </a:prstGeom>
        </p:spPr>
      </p:pic>
      <p:sp>
        <p:nvSpPr>
          <p:cNvPr id="16" name="Rectangle 15">
            <a:extLst>
              <a:ext uri="{FF2B5EF4-FFF2-40B4-BE49-F238E27FC236}">
                <a16:creationId xmlns:a16="http://schemas.microsoft.com/office/drawing/2014/main" id="{E21B9C73-E7B1-EC49-AAB4-E66C1C1D788E}"/>
              </a:ext>
            </a:extLst>
          </p:cNvPr>
          <p:cNvSpPr/>
          <p:nvPr/>
        </p:nvSpPr>
        <p:spPr>
          <a:xfrm>
            <a:off x="5668654" y="1635453"/>
            <a:ext cx="851515" cy="369332"/>
          </a:xfrm>
          <a:prstGeom prst="rect">
            <a:avLst/>
          </a:prstGeom>
        </p:spPr>
        <p:txBody>
          <a:bodyPr wrap="none">
            <a:spAutoFit/>
          </a:bodyPr>
          <a:lstStyle/>
          <a:p>
            <a:r>
              <a:rPr lang="en-US" dirty="0"/>
              <a:t>AR(1) </a:t>
            </a:r>
          </a:p>
        </p:txBody>
      </p:sp>
    </p:spTree>
    <p:extLst>
      <p:ext uri="{BB962C8B-B14F-4D97-AF65-F5344CB8AC3E}">
        <p14:creationId xmlns:p14="http://schemas.microsoft.com/office/powerpoint/2010/main" val="9329573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E1B0-CF7C-7F4D-9E32-F707E65FC018}"/>
              </a:ext>
            </a:extLst>
          </p:cNvPr>
          <p:cNvSpPr>
            <a:spLocks noGrp="1"/>
          </p:cNvSpPr>
          <p:nvPr>
            <p:ph type="title"/>
          </p:nvPr>
        </p:nvSpPr>
        <p:spPr/>
        <p:txBody>
          <a:bodyPr/>
          <a:lstStyle/>
          <a:p>
            <a:r>
              <a:rPr lang="en-US" dirty="0"/>
              <a:t>Question 1, Fitting AR(1) ,AR(2), AR(3), and AR(4) Mod</a:t>
            </a:r>
          </a:p>
        </p:txBody>
      </p:sp>
      <p:sp>
        <p:nvSpPr>
          <p:cNvPr id="3" name="Rectangle 2">
            <a:extLst>
              <a:ext uri="{FF2B5EF4-FFF2-40B4-BE49-F238E27FC236}">
                <a16:creationId xmlns:a16="http://schemas.microsoft.com/office/drawing/2014/main" id="{F266282E-9303-DA43-9183-F2EE93B236F1}"/>
              </a:ext>
            </a:extLst>
          </p:cNvPr>
          <p:cNvSpPr/>
          <p:nvPr/>
        </p:nvSpPr>
        <p:spPr>
          <a:xfrm>
            <a:off x="559084" y="935200"/>
            <a:ext cx="4653023" cy="3278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7DAA87-CF39-D64A-9E24-CC516F79D151}"/>
              </a:ext>
            </a:extLst>
          </p:cNvPr>
          <p:cNvSpPr/>
          <p:nvPr/>
        </p:nvSpPr>
        <p:spPr>
          <a:xfrm>
            <a:off x="6915514" y="935200"/>
            <a:ext cx="4653023" cy="327856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5B3A1B6C-FB23-0040-9B51-088DC97BEE23}"/>
              </a:ext>
            </a:extLst>
          </p:cNvPr>
          <p:cNvPicPr>
            <a:picLocks noChangeAspect="1"/>
          </p:cNvPicPr>
          <p:nvPr/>
        </p:nvPicPr>
        <p:blipFill>
          <a:blip r:embed="rId2"/>
          <a:stretch>
            <a:fillRect/>
          </a:stretch>
        </p:blipFill>
        <p:spPr>
          <a:xfrm>
            <a:off x="7273364" y="1050560"/>
            <a:ext cx="3937321" cy="3047847"/>
          </a:xfrm>
          <a:prstGeom prst="rect">
            <a:avLst/>
          </a:prstGeom>
        </p:spPr>
      </p:pic>
      <p:pic>
        <p:nvPicPr>
          <p:cNvPr id="6" name="Picture 5" descr="Chart&#10;&#10;Description automatically generated">
            <a:extLst>
              <a:ext uri="{FF2B5EF4-FFF2-40B4-BE49-F238E27FC236}">
                <a16:creationId xmlns:a16="http://schemas.microsoft.com/office/drawing/2014/main" id="{7C7A5C69-F621-924F-AAF5-4653445FEC77}"/>
              </a:ext>
            </a:extLst>
          </p:cNvPr>
          <p:cNvPicPr>
            <a:picLocks noChangeAspect="1"/>
          </p:cNvPicPr>
          <p:nvPr/>
        </p:nvPicPr>
        <p:blipFill>
          <a:blip r:embed="rId3"/>
          <a:stretch>
            <a:fillRect/>
          </a:stretch>
        </p:blipFill>
        <p:spPr>
          <a:xfrm>
            <a:off x="900732" y="1050561"/>
            <a:ext cx="3969726" cy="3047846"/>
          </a:xfrm>
          <a:prstGeom prst="rect">
            <a:avLst/>
          </a:prstGeom>
        </p:spPr>
      </p:pic>
      <p:sp>
        <p:nvSpPr>
          <p:cNvPr id="7" name="Rectangle 6">
            <a:extLst>
              <a:ext uri="{FF2B5EF4-FFF2-40B4-BE49-F238E27FC236}">
                <a16:creationId xmlns:a16="http://schemas.microsoft.com/office/drawing/2014/main" id="{1492FEDC-B689-B045-9DC9-7F252BB3712C}"/>
              </a:ext>
            </a:extLst>
          </p:cNvPr>
          <p:cNvSpPr/>
          <p:nvPr/>
        </p:nvSpPr>
        <p:spPr>
          <a:xfrm>
            <a:off x="5586238" y="1461833"/>
            <a:ext cx="851515" cy="369332"/>
          </a:xfrm>
          <a:prstGeom prst="rect">
            <a:avLst/>
          </a:prstGeom>
        </p:spPr>
        <p:txBody>
          <a:bodyPr wrap="none">
            <a:spAutoFit/>
          </a:bodyPr>
          <a:lstStyle/>
          <a:p>
            <a:r>
              <a:rPr lang="en-US" dirty="0"/>
              <a:t>AR(2) </a:t>
            </a:r>
          </a:p>
        </p:txBody>
      </p:sp>
      <p:sp>
        <p:nvSpPr>
          <p:cNvPr id="8" name="TextBox 7">
            <a:extLst>
              <a:ext uri="{FF2B5EF4-FFF2-40B4-BE49-F238E27FC236}">
                <a16:creationId xmlns:a16="http://schemas.microsoft.com/office/drawing/2014/main" id="{A606657F-EF25-BA40-AD05-DA66BBD51E95}"/>
              </a:ext>
            </a:extLst>
          </p:cNvPr>
          <p:cNvSpPr txBox="1"/>
          <p:nvPr/>
        </p:nvSpPr>
        <p:spPr>
          <a:xfrm>
            <a:off x="1851949" y="4525701"/>
            <a:ext cx="839164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There is evidence of exponential decay-indicates a negative autocorrelation coefficient</a:t>
            </a:r>
          </a:p>
          <a:p>
            <a:pPr marL="285750" indent="-285750">
              <a:buFont typeface="Arial" panose="020B0604020202020204" pitchFamily="34" charset="0"/>
              <a:buChar char="•"/>
            </a:pPr>
            <a:r>
              <a:rPr lang="en-US" dirty="0"/>
              <a:t>In the PCF, this tells us what the order of the model might be</a:t>
            </a:r>
          </a:p>
          <a:p>
            <a:pPr marL="742870" lvl="1" indent="-285750">
              <a:buFont typeface="Arial" panose="020B0604020202020204" pitchFamily="34" charset="0"/>
              <a:buChar char="•"/>
            </a:pPr>
            <a:r>
              <a:rPr lang="en-US" dirty="0"/>
              <a:t>There is a large bar at partial autocorrelation function for lag 1</a:t>
            </a:r>
          </a:p>
          <a:p>
            <a:pPr marL="742870" lvl="1" indent="-285750">
              <a:buFont typeface="Arial" panose="020B0604020202020204" pitchFamily="34" charset="0"/>
              <a:buChar char="•"/>
            </a:pPr>
            <a:r>
              <a:rPr lang="en-US" dirty="0"/>
              <a:t>Tends to indicate this should be an AR(1) model  </a:t>
            </a:r>
          </a:p>
          <a:p>
            <a:pPr marL="285750" indent="-285750">
              <a:buFont typeface="Arial" panose="020B0604020202020204" pitchFamily="34" charset="0"/>
              <a:buChar char="•"/>
            </a:pPr>
            <a:r>
              <a:rPr lang="en-US" dirty="0"/>
              <a:t>AIC: 360.309</a:t>
            </a:r>
          </a:p>
        </p:txBody>
      </p:sp>
    </p:spTree>
    <p:extLst>
      <p:ext uri="{BB962C8B-B14F-4D97-AF65-F5344CB8AC3E}">
        <p14:creationId xmlns:p14="http://schemas.microsoft.com/office/powerpoint/2010/main" val="38361860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E1B0-CF7C-7F4D-9E32-F707E65FC018}"/>
              </a:ext>
            </a:extLst>
          </p:cNvPr>
          <p:cNvSpPr>
            <a:spLocks noGrp="1"/>
          </p:cNvSpPr>
          <p:nvPr>
            <p:ph type="title"/>
          </p:nvPr>
        </p:nvSpPr>
        <p:spPr/>
        <p:txBody>
          <a:bodyPr/>
          <a:lstStyle/>
          <a:p>
            <a:r>
              <a:rPr lang="en-US" dirty="0"/>
              <a:t>Question 1, Fitting AR(1) ,AR(2), AR(3), and AR(4) Mod</a:t>
            </a:r>
          </a:p>
        </p:txBody>
      </p:sp>
      <p:sp>
        <p:nvSpPr>
          <p:cNvPr id="3" name="Rectangle 2">
            <a:extLst>
              <a:ext uri="{FF2B5EF4-FFF2-40B4-BE49-F238E27FC236}">
                <a16:creationId xmlns:a16="http://schemas.microsoft.com/office/drawing/2014/main" id="{F266282E-9303-DA43-9183-F2EE93B236F1}"/>
              </a:ext>
            </a:extLst>
          </p:cNvPr>
          <p:cNvSpPr/>
          <p:nvPr/>
        </p:nvSpPr>
        <p:spPr>
          <a:xfrm>
            <a:off x="559084" y="935200"/>
            <a:ext cx="4653023" cy="3278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7DAA87-CF39-D64A-9E24-CC516F79D151}"/>
              </a:ext>
            </a:extLst>
          </p:cNvPr>
          <p:cNvSpPr/>
          <p:nvPr/>
        </p:nvSpPr>
        <p:spPr>
          <a:xfrm>
            <a:off x="6915514" y="935200"/>
            <a:ext cx="4653023" cy="327856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92FEDC-B689-B045-9DC9-7F252BB3712C}"/>
              </a:ext>
            </a:extLst>
          </p:cNvPr>
          <p:cNvSpPr/>
          <p:nvPr/>
        </p:nvSpPr>
        <p:spPr>
          <a:xfrm>
            <a:off x="5586238" y="1461833"/>
            <a:ext cx="851515" cy="369332"/>
          </a:xfrm>
          <a:prstGeom prst="rect">
            <a:avLst/>
          </a:prstGeom>
        </p:spPr>
        <p:txBody>
          <a:bodyPr wrap="none">
            <a:spAutoFit/>
          </a:bodyPr>
          <a:lstStyle/>
          <a:p>
            <a:r>
              <a:rPr lang="en-US" dirty="0"/>
              <a:t>AR(3) </a:t>
            </a:r>
          </a:p>
        </p:txBody>
      </p:sp>
      <p:pic>
        <p:nvPicPr>
          <p:cNvPr id="9" name="Picture 8" descr="Chart&#10;&#10;Description automatically generated">
            <a:extLst>
              <a:ext uri="{FF2B5EF4-FFF2-40B4-BE49-F238E27FC236}">
                <a16:creationId xmlns:a16="http://schemas.microsoft.com/office/drawing/2014/main" id="{7CABD315-6751-B746-AFB1-078F60C3DC07}"/>
              </a:ext>
            </a:extLst>
          </p:cNvPr>
          <p:cNvPicPr>
            <a:picLocks noChangeAspect="1"/>
          </p:cNvPicPr>
          <p:nvPr/>
        </p:nvPicPr>
        <p:blipFill>
          <a:blip r:embed="rId2"/>
          <a:stretch>
            <a:fillRect/>
          </a:stretch>
        </p:blipFill>
        <p:spPr>
          <a:xfrm>
            <a:off x="7141220" y="1082920"/>
            <a:ext cx="4201610" cy="2983128"/>
          </a:xfrm>
          <a:prstGeom prst="rect">
            <a:avLst/>
          </a:prstGeom>
        </p:spPr>
      </p:pic>
      <p:pic>
        <p:nvPicPr>
          <p:cNvPr id="11" name="Picture 10" descr="Chart&#10;&#10;Description automatically generated">
            <a:extLst>
              <a:ext uri="{FF2B5EF4-FFF2-40B4-BE49-F238E27FC236}">
                <a16:creationId xmlns:a16="http://schemas.microsoft.com/office/drawing/2014/main" id="{04AA4769-C63A-7347-A444-C8DCE735DFC8}"/>
              </a:ext>
            </a:extLst>
          </p:cNvPr>
          <p:cNvPicPr>
            <a:picLocks noChangeAspect="1"/>
          </p:cNvPicPr>
          <p:nvPr/>
        </p:nvPicPr>
        <p:blipFill>
          <a:blip r:embed="rId3"/>
          <a:stretch>
            <a:fillRect/>
          </a:stretch>
        </p:blipFill>
        <p:spPr>
          <a:xfrm>
            <a:off x="804413" y="1082920"/>
            <a:ext cx="4162364" cy="2972651"/>
          </a:xfrm>
          <a:prstGeom prst="rect">
            <a:avLst/>
          </a:prstGeom>
        </p:spPr>
      </p:pic>
      <p:sp>
        <p:nvSpPr>
          <p:cNvPr id="12" name="Rectangle 11">
            <a:extLst>
              <a:ext uri="{FF2B5EF4-FFF2-40B4-BE49-F238E27FC236}">
                <a16:creationId xmlns:a16="http://schemas.microsoft.com/office/drawing/2014/main" id="{356DF573-AE3D-854E-BBE8-21C7A53B15C0}"/>
              </a:ext>
            </a:extLst>
          </p:cNvPr>
          <p:cNvSpPr/>
          <p:nvPr/>
        </p:nvSpPr>
        <p:spPr>
          <a:xfrm>
            <a:off x="804413" y="4480569"/>
            <a:ext cx="9994767" cy="1477328"/>
          </a:xfrm>
          <a:prstGeom prst="rect">
            <a:avLst/>
          </a:prstGeom>
        </p:spPr>
        <p:txBody>
          <a:bodyPr wrap="square">
            <a:spAutoFit/>
          </a:bodyPr>
          <a:lstStyle/>
          <a:p>
            <a:pPr marL="285750" indent="-285750">
              <a:buFont typeface="Arial" panose="020B0604020202020204" pitchFamily="34" charset="0"/>
              <a:buChar char="•"/>
            </a:pPr>
            <a:r>
              <a:rPr lang="en-US" dirty="0"/>
              <a:t>There is evidence of exponential decay-indicates a negative autocorrelation coefficient</a:t>
            </a:r>
          </a:p>
          <a:p>
            <a:pPr marL="285750" indent="-285750">
              <a:buFont typeface="Arial" panose="020B0604020202020204" pitchFamily="34" charset="0"/>
              <a:buChar char="•"/>
            </a:pPr>
            <a:r>
              <a:rPr lang="en-US" dirty="0"/>
              <a:t>In the PCF, this tells us what the order of the model might be</a:t>
            </a:r>
          </a:p>
          <a:p>
            <a:pPr marL="742870" lvl="1" indent="-285750">
              <a:buFont typeface="Arial" panose="020B0604020202020204" pitchFamily="34" charset="0"/>
              <a:buChar char="•"/>
            </a:pPr>
            <a:r>
              <a:rPr lang="en-US" dirty="0"/>
              <a:t>There is a large negative bar at partial autocorrelation function for lag 1</a:t>
            </a:r>
          </a:p>
          <a:p>
            <a:pPr marL="742870" lvl="1" indent="-285750">
              <a:buFont typeface="Arial" panose="020B0604020202020204" pitchFamily="34" charset="0"/>
              <a:buChar char="•"/>
            </a:pPr>
            <a:r>
              <a:rPr lang="en-US" dirty="0"/>
              <a:t>Tends to indicate this should be an AR(1) model  </a:t>
            </a:r>
          </a:p>
          <a:p>
            <a:pPr marL="285750" indent="-285750">
              <a:buFont typeface="Arial" panose="020B0604020202020204" pitchFamily="34" charset="0"/>
              <a:buChar char="•"/>
            </a:pPr>
            <a:r>
              <a:rPr lang="en-US" dirty="0"/>
              <a:t>AIC: 355.033</a:t>
            </a:r>
          </a:p>
        </p:txBody>
      </p:sp>
    </p:spTree>
    <p:extLst>
      <p:ext uri="{BB962C8B-B14F-4D97-AF65-F5344CB8AC3E}">
        <p14:creationId xmlns:p14="http://schemas.microsoft.com/office/powerpoint/2010/main" val="717690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FE1B0-CF7C-7F4D-9E32-F707E65FC018}"/>
              </a:ext>
            </a:extLst>
          </p:cNvPr>
          <p:cNvSpPr>
            <a:spLocks noGrp="1"/>
          </p:cNvSpPr>
          <p:nvPr>
            <p:ph type="title"/>
          </p:nvPr>
        </p:nvSpPr>
        <p:spPr/>
        <p:txBody>
          <a:bodyPr/>
          <a:lstStyle/>
          <a:p>
            <a:r>
              <a:rPr lang="en-US" dirty="0"/>
              <a:t>Question 1, Fitting AR(1) ,AR(2), AR(3), and AR(4) Mod</a:t>
            </a:r>
          </a:p>
        </p:txBody>
      </p:sp>
      <p:sp>
        <p:nvSpPr>
          <p:cNvPr id="3" name="Rectangle 2">
            <a:extLst>
              <a:ext uri="{FF2B5EF4-FFF2-40B4-BE49-F238E27FC236}">
                <a16:creationId xmlns:a16="http://schemas.microsoft.com/office/drawing/2014/main" id="{F266282E-9303-DA43-9183-F2EE93B236F1}"/>
              </a:ext>
            </a:extLst>
          </p:cNvPr>
          <p:cNvSpPr/>
          <p:nvPr/>
        </p:nvSpPr>
        <p:spPr>
          <a:xfrm>
            <a:off x="559084" y="935200"/>
            <a:ext cx="4653023" cy="32785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7DAA87-CF39-D64A-9E24-CC516F79D151}"/>
              </a:ext>
            </a:extLst>
          </p:cNvPr>
          <p:cNvSpPr/>
          <p:nvPr/>
        </p:nvSpPr>
        <p:spPr>
          <a:xfrm>
            <a:off x="6915514" y="935200"/>
            <a:ext cx="4653023" cy="327856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92FEDC-B689-B045-9DC9-7F252BB3712C}"/>
              </a:ext>
            </a:extLst>
          </p:cNvPr>
          <p:cNvSpPr/>
          <p:nvPr/>
        </p:nvSpPr>
        <p:spPr>
          <a:xfrm>
            <a:off x="5586238" y="1461833"/>
            <a:ext cx="851515" cy="369332"/>
          </a:xfrm>
          <a:prstGeom prst="rect">
            <a:avLst/>
          </a:prstGeom>
        </p:spPr>
        <p:txBody>
          <a:bodyPr wrap="none">
            <a:spAutoFit/>
          </a:bodyPr>
          <a:lstStyle/>
          <a:p>
            <a:r>
              <a:rPr lang="en-US" dirty="0"/>
              <a:t>AR(4) </a:t>
            </a:r>
          </a:p>
        </p:txBody>
      </p:sp>
      <p:pic>
        <p:nvPicPr>
          <p:cNvPr id="10" name="Picture 9" descr="Chart&#10;&#10;Description automatically generated">
            <a:extLst>
              <a:ext uri="{FF2B5EF4-FFF2-40B4-BE49-F238E27FC236}">
                <a16:creationId xmlns:a16="http://schemas.microsoft.com/office/drawing/2014/main" id="{BC13723A-12B9-E644-A86C-442473CD5025}"/>
              </a:ext>
            </a:extLst>
          </p:cNvPr>
          <p:cNvPicPr>
            <a:picLocks noChangeAspect="1"/>
          </p:cNvPicPr>
          <p:nvPr/>
        </p:nvPicPr>
        <p:blipFill>
          <a:blip r:embed="rId2"/>
          <a:stretch>
            <a:fillRect/>
          </a:stretch>
        </p:blipFill>
        <p:spPr>
          <a:xfrm>
            <a:off x="788384" y="1064871"/>
            <a:ext cx="4194421" cy="3009418"/>
          </a:xfrm>
          <a:prstGeom prst="rect">
            <a:avLst/>
          </a:prstGeom>
        </p:spPr>
      </p:pic>
      <p:pic>
        <p:nvPicPr>
          <p:cNvPr id="13" name="Picture 12" descr="Chart&#10;&#10;Description automatically generated">
            <a:extLst>
              <a:ext uri="{FF2B5EF4-FFF2-40B4-BE49-F238E27FC236}">
                <a16:creationId xmlns:a16="http://schemas.microsoft.com/office/drawing/2014/main" id="{E1223EFD-7BA6-4244-9907-C02692804A0A}"/>
              </a:ext>
            </a:extLst>
          </p:cNvPr>
          <p:cNvPicPr>
            <a:picLocks noChangeAspect="1"/>
          </p:cNvPicPr>
          <p:nvPr/>
        </p:nvPicPr>
        <p:blipFill>
          <a:blip r:embed="rId3"/>
          <a:stretch>
            <a:fillRect/>
          </a:stretch>
        </p:blipFill>
        <p:spPr>
          <a:xfrm>
            <a:off x="7154618" y="1076093"/>
            <a:ext cx="4174814" cy="2998196"/>
          </a:xfrm>
          <a:prstGeom prst="rect">
            <a:avLst/>
          </a:prstGeom>
        </p:spPr>
      </p:pic>
      <p:sp>
        <p:nvSpPr>
          <p:cNvPr id="14" name="Rectangle 13">
            <a:extLst>
              <a:ext uri="{FF2B5EF4-FFF2-40B4-BE49-F238E27FC236}">
                <a16:creationId xmlns:a16="http://schemas.microsoft.com/office/drawing/2014/main" id="{CEABFBB9-5842-C348-AFC7-7963300EE372}"/>
              </a:ext>
            </a:extLst>
          </p:cNvPr>
          <p:cNvSpPr/>
          <p:nvPr/>
        </p:nvSpPr>
        <p:spPr>
          <a:xfrm>
            <a:off x="903522" y="4526285"/>
            <a:ext cx="10216946" cy="2308324"/>
          </a:xfrm>
          <a:prstGeom prst="rect">
            <a:avLst/>
          </a:prstGeom>
        </p:spPr>
        <p:txBody>
          <a:bodyPr wrap="square">
            <a:spAutoFit/>
          </a:bodyPr>
          <a:lstStyle/>
          <a:p>
            <a:pPr marL="285750" indent="-285750">
              <a:buFont typeface="Arial" panose="020B0604020202020204" pitchFamily="34" charset="0"/>
              <a:buChar char="•"/>
            </a:pPr>
            <a:r>
              <a:rPr lang="en-US" dirty="0"/>
              <a:t>There is evidence of exponential decay-indicates a negative autocorrelation coefficient</a:t>
            </a:r>
          </a:p>
          <a:p>
            <a:pPr marL="285750" indent="-285750">
              <a:buFont typeface="Arial" panose="020B0604020202020204" pitchFamily="34" charset="0"/>
              <a:buChar char="•"/>
            </a:pPr>
            <a:r>
              <a:rPr lang="en-US" dirty="0"/>
              <a:t>In the PCF, this tells us what the order of the model might be</a:t>
            </a:r>
          </a:p>
          <a:p>
            <a:pPr marL="742870" lvl="1" indent="-285750">
              <a:buFont typeface="Arial" panose="020B0604020202020204" pitchFamily="34" charset="0"/>
              <a:buChar char="•"/>
            </a:pPr>
            <a:r>
              <a:rPr lang="en-US" dirty="0"/>
              <a:t>There is a small bar at partial autocorrelation function for lag 1.</a:t>
            </a:r>
          </a:p>
          <a:p>
            <a:pPr marL="742870" lvl="1" indent="-285750">
              <a:buFont typeface="Arial" panose="020B0604020202020204" pitchFamily="34" charset="0"/>
              <a:buChar char="•"/>
            </a:pPr>
            <a:r>
              <a:rPr lang="en-US" dirty="0"/>
              <a:t>This value seems very small, and closely matches the bars in the blue area which tells us the area that statistically these autocorrelations are zero (Not real correlations, not good enough for the model). </a:t>
            </a:r>
          </a:p>
          <a:p>
            <a:pPr marL="285750" indent="-285750">
              <a:buFont typeface="Arial" panose="020B0604020202020204" pitchFamily="34" charset="0"/>
              <a:buChar char="•"/>
            </a:pPr>
            <a:r>
              <a:rPr lang="en-US" dirty="0"/>
              <a:t>AIC: 355.489</a:t>
            </a:r>
          </a:p>
          <a:p>
            <a:pPr marL="285750" indent="-285750">
              <a:buFont typeface="Arial" panose="020B0604020202020204" pitchFamily="34" charset="0"/>
              <a:buChar char="•"/>
            </a:pPr>
            <a:r>
              <a:rPr lang="en-US" dirty="0"/>
              <a:t>AR(4) has the lowest AIC of 355.489</a:t>
            </a:r>
          </a:p>
        </p:txBody>
      </p:sp>
    </p:spTree>
    <p:extLst>
      <p:ext uri="{BB962C8B-B14F-4D97-AF65-F5344CB8AC3E}">
        <p14:creationId xmlns:p14="http://schemas.microsoft.com/office/powerpoint/2010/main" val="10809474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5E0488-5ABA-3649-AD5D-19B44763172F}"/>
              </a:ext>
            </a:extLst>
          </p:cNvPr>
          <p:cNvSpPr/>
          <p:nvPr/>
        </p:nvSpPr>
        <p:spPr>
          <a:xfrm>
            <a:off x="6027635" y="1050948"/>
            <a:ext cx="5056066" cy="382199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92C16E8-5CAD-7E42-B062-6213A36B0448}"/>
              </a:ext>
            </a:extLst>
          </p:cNvPr>
          <p:cNvSpPr/>
          <p:nvPr/>
        </p:nvSpPr>
        <p:spPr>
          <a:xfrm>
            <a:off x="476632" y="1050948"/>
            <a:ext cx="5056066" cy="382199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341FE-C3AC-CC4A-B2BF-28E268791C65}"/>
              </a:ext>
            </a:extLst>
          </p:cNvPr>
          <p:cNvSpPr>
            <a:spLocks noGrp="1"/>
          </p:cNvSpPr>
          <p:nvPr>
            <p:ph type="title"/>
          </p:nvPr>
        </p:nvSpPr>
        <p:spPr/>
        <p:txBody>
          <a:bodyPr/>
          <a:lstStyle/>
          <a:p>
            <a:r>
              <a:rPr lang="en-US" dirty="0"/>
              <a:t>Question 1, 10 year predictions</a:t>
            </a:r>
          </a:p>
        </p:txBody>
      </p:sp>
      <p:pic>
        <p:nvPicPr>
          <p:cNvPr id="4" name="Picture 3" descr="Table&#10;&#10;Description automatically generated">
            <a:extLst>
              <a:ext uri="{FF2B5EF4-FFF2-40B4-BE49-F238E27FC236}">
                <a16:creationId xmlns:a16="http://schemas.microsoft.com/office/drawing/2014/main" id="{37FA677A-A4B2-8B45-AD08-85BD97C93E44}"/>
              </a:ext>
            </a:extLst>
          </p:cNvPr>
          <p:cNvPicPr>
            <a:picLocks noChangeAspect="1"/>
          </p:cNvPicPr>
          <p:nvPr/>
        </p:nvPicPr>
        <p:blipFill>
          <a:blip r:embed="rId2"/>
          <a:stretch>
            <a:fillRect/>
          </a:stretch>
        </p:blipFill>
        <p:spPr>
          <a:xfrm>
            <a:off x="971569" y="1243315"/>
            <a:ext cx="4203700" cy="3352800"/>
          </a:xfrm>
          <a:prstGeom prst="rect">
            <a:avLst/>
          </a:prstGeom>
        </p:spPr>
      </p:pic>
      <p:pic>
        <p:nvPicPr>
          <p:cNvPr id="7" name="Picture 6" descr="Chart, line chart&#10;&#10;Description automatically generated">
            <a:extLst>
              <a:ext uri="{FF2B5EF4-FFF2-40B4-BE49-F238E27FC236}">
                <a16:creationId xmlns:a16="http://schemas.microsoft.com/office/drawing/2014/main" id="{9FEF14DF-34E2-9849-8A5D-FBE108EDBFA6}"/>
              </a:ext>
            </a:extLst>
          </p:cNvPr>
          <p:cNvPicPr>
            <a:picLocks noChangeAspect="1"/>
          </p:cNvPicPr>
          <p:nvPr/>
        </p:nvPicPr>
        <p:blipFill>
          <a:blip r:embed="rId3"/>
          <a:stretch>
            <a:fillRect/>
          </a:stretch>
        </p:blipFill>
        <p:spPr>
          <a:xfrm>
            <a:off x="6281502" y="1177725"/>
            <a:ext cx="4548332" cy="3483980"/>
          </a:xfrm>
          <a:prstGeom prst="rect">
            <a:avLst/>
          </a:prstGeom>
        </p:spPr>
      </p:pic>
    </p:spTree>
    <p:extLst>
      <p:ext uri="{BB962C8B-B14F-4D97-AF65-F5344CB8AC3E}">
        <p14:creationId xmlns:p14="http://schemas.microsoft.com/office/powerpoint/2010/main" val="14858213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AD82-4AB5-0F46-9580-36B3D1603B25}"/>
              </a:ext>
            </a:extLst>
          </p:cNvPr>
          <p:cNvSpPr>
            <a:spLocks noGrp="1"/>
          </p:cNvSpPr>
          <p:nvPr>
            <p:ph type="title"/>
          </p:nvPr>
        </p:nvSpPr>
        <p:spPr/>
        <p:txBody>
          <a:bodyPr/>
          <a:lstStyle/>
          <a:p>
            <a:r>
              <a:rPr lang="en-US" dirty="0"/>
              <a:t>Question 2</a:t>
            </a:r>
          </a:p>
        </p:txBody>
      </p:sp>
      <p:sp>
        <p:nvSpPr>
          <p:cNvPr id="3" name="TextBox 2">
            <a:extLst>
              <a:ext uri="{FF2B5EF4-FFF2-40B4-BE49-F238E27FC236}">
                <a16:creationId xmlns:a16="http://schemas.microsoft.com/office/drawing/2014/main" id="{A772F40F-09D9-421D-98C6-6CE2D0580DE5}"/>
              </a:ext>
            </a:extLst>
          </p:cNvPr>
          <p:cNvSpPr txBox="1"/>
          <p:nvPr/>
        </p:nvSpPr>
        <p:spPr>
          <a:xfrm>
            <a:off x="559084" y="1225685"/>
            <a:ext cx="10969944" cy="1200329"/>
          </a:xfrm>
          <a:prstGeom prst="rect">
            <a:avLst/>
          </a:prstGeom>
          <a:noFill/>
        </p:spPr>
        <p:txBody>
          <a:bodyPr wrap="square" rtlCol="0">
            <a:spAutoFit/>
          </a:bodyPr>
          <a:lstStyle/>
          <a:p>
            <a:pPr marL="342900" indent="-342900">
              <a:buAutoNum type="alphaUcPeriod"/>
            </a:pPr>
            <a:r>
              <a:rPr lang="en-US" dirty="0"/>
              <a:t>2</a:t>
            </a:r>
          </a:p>
          <a:p>
            <a:pPr marL="342900" indent="-342900">
              <a:buAutoNum type="alphaUcPeriod"/>
            </a:pPr>
            <a:r>
              <a:rPr lang="en-US" dirty="0"/>
              <a:t>4</a:t>
            </a:r>
          </a:p>
          <a:p>
            <a:pPr marL="342900" indent="-342900">
              <a:buAutoNum type="alphaUcPeriod"/>
            </a:pPr>
            <a:r>
              <a:rPr lang="en-US" dirty="0"/>
              <a:t>1</a:t>
            </a:r>
          </a:p>
          <a:p>
            <a:pPr marL="342900" indent="-342900">
              <a:buAutoNum type="alphaUcPeriod"/>
            </a:pPr>
            <a:r>
              <a:rPr lang="en-US" dirty="0"/>
              <a:t>3</a:t>
            </a:r>
          </a:p>
        </p:txBody>
      </p:sp>
    </p:spTree>
    <p:extLst>
      <p:ext uri="{BB962C8B-B14F-4D97-AF65-F5344CB8AC3E}">
        <p14:creationId xmlns:p14="http://schemas.microsoft.com/office/powerpoint/2010/main" val="15827665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DRAFT-Marcom-New-Brand-Template-2019-DRAFT-v1.5">
  <a:themeElements>
    <a:clrScheme name="Custom 1">
      <a:dk1>
        <a:srgbClr val="000000"/>
      </a:dk1>
      <a:lt1>
        <a:sysClr val="window" lastClr="FFFFFF"/>
      </a:lt1>
      <a:dk2>
        <a:srgbClr val="000000"/>
      </a:dk2>
      <a:lt2>
        <a:srgbClr val="E7E6E6"/>
      </a:lt2>
      <a:accent1>
        <a:srgbClr val="354CA1"/>
      </a:accent1>
      <a:accent2>
        <a:srgbClr val="CC0035"/>
      </a:accent2>
      <a:accent3>
        <a:srgbClr val="F9C80E"/>
      </a:accent3>
      <a:accent4>
        <a:srgbClr val="FF1053"/>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Brand Styleguide-template.pptx" id="{AAC239A1-C9C6-48F7-948A-CD97C42D0AF7}" vid="{59AB1950-129A-41F8-9EAD-B368FC9CB496}"/>
    </a:ext>
  </a:extLst>
</a:theme>
</file>

<file path=ppt/theme/theme2.xml><?xml version="1.0" encoding="utf-8"?>
<a:theme xmlns:a="http://schemas.openxmlformats.org/drawingml/2006/main" name="Office Theme">
  <a:themeElements>
    <a:clrScheme name="SMU 2019">
      <a:dk1>
        <a:srgbClr val="000000"/>
      </a:dk1>
      <a:lt1>
        <a:sysClr val="window" lastClr="FFFFFF"/>
      </a:lt1>
      <a:dk2>
        <a:srgbClr val="000000"/>
      </a:dk2>
      <a:lt2>
        <a:srgbClr val="E7E6E6"/>
      </a:lt2>
      <a:accent1>
        <a:srgbClr val="354CA1"/>
      </a:accent1>
      <a:accent2>
        <a:srgbClr val="CC0035"/>
      </a:accent2>
      <a:accent3>
        <a:srgbClr val="FF1053"/>
      </a:accent3>
      <a:accent4>
        <a:srgbClr val="F9C80E"/>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6">
    <wetp:webextensionref xmlns:r="http://schemas.openxmlformats.org/officeDocument/2006/relationships" r:id="rId3"/>
  </wetp:taskpane>
  <wetp:taskpane dockstate="right" visibility="0" width="350" row="7">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F46F5C60-735F-426F-B739-20E46EBD2D24}">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64C9A25-6582-43EF-B99F-F947905DA784}">
  <we:reference id="wa104178141" version="3.10.0.197" store="en-US" storeType="OMEX"/>
  <we:alternateReferences>
    <we:reference id="WA104178141" version="3.10.0.197"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F5F422E-648B-48B0-8D72-60FE1CC6659D}">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F0B89F5-F4A8-442B-9F20-172DE3AC2A60}">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DRAFT-Marcom-New-Brand-Template-2019-DRAFT-v1</Template>
  <TotalTime>149</TotalTime>
  <Words>407</Words>
  <Application>Microsoft Office PowerPoint</Application>
  <PresentationFormat>Custom</PresentationFormat>
  <Paragraphs>40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Courier New</vt:lpstr>
      <vt:lpstr>DRAFT-Marcom-New-Brand-Template-2019-DRAFT-v1.5</vt:lpstr>
      <vt:lpstr>Pre-Live Session 4</vt:lpstr>
      <vt:lpstr>Question 1, Plotting Sunspot versus Years</vt:lpstr>
      <vt:lpstr>Question 1, ACF and PCF P</vt:lpstr>
      <vt:lpstr>Question 1, Fitting AR(1) ,AR(2), AR(3), and AR(4) Mod</vt:lpstr>
      <vt:lpstr>Question 1, Fitting AR(1) ,AR(2), AR(3), and AR(4) Mod</vt:lpstr>
      <vt:lpstr>Question 1, Fitting AR(1) ,AR(2), AR(3), and AR(4) Mod</vt:lpstr>
      <vt:lpstr>Question 1, 10 year predictions</vt:lpstr>
      <vt:lpstr>Question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Pre-Live Session 4</dc:title>
  <dc:creator>Goodwin, Ben</dc:creator>
  <cp:lastModifiedBy>dcrc1</cp:lastModifiedBy>
  <cp:revision>9</cp:revision>
  <cp:lastPrinted>2019-05-15T16:46:10Z</cp:lastPrinted>
  <dcterms:created xsi:type="dcterms:W3CDTF">2021-01-26T21:55:55Z</dcterms:created>
  <dcterms:modified xsi:type="dcterms:W3CDTF">2021-01-27T18:34:15Z</dcterms:modified>
</cp:coreProperties>
</file>